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</p:sldMasterIdLst>
  <p:sldIdLst>
    <p:sldId id="256" r:id="rId3"/>
    <p:sldId id="261" r:id="rId4"/>
    <p:sldId id="275" r:id="rId5"/>
    <p:sldId id="279" r:id="rId6"/>
    <p:sldId id="280" r:id="rId7"/>
    <p:sldId id="281" r:id="rId8"/>
    <p:sldId id="282" r:id="rId9"/>
    <p:sldId id="277" r:id="rId10"/>
    <p:sldId id="26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56" d="100"/>
          <a:sy n="56" d="100"/>
        </p:scale>
        <p:origin x="1296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44CE8-0120-48EB-9FF4-F36E65FB24BD}" type="datetimeFigureOut">
              <a:rPr lang="es-CL" smtClean="0"/>
              <a:t>16-03-2025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6A81F-FE26-49EC-BC17-8513D0928BD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79843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44CE8-0120-48EB-9FF4-F36E65FB24BD}" type="datetimeFigureOut">
              <a:rPr lang="es-CL" smtClean="0"/>
              <a:t>16-03-2025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6A81F-FE26-49EC-BC17-8513D0928BD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54745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44CE8-0120-48EB-9FF4-F36E65FB24BD}" type="datetimeFigureOut">
              <a:rPr lang="es-CL" smtClean="0"/>
              <a:t>16-03-2025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6A81F-FE26-49EC-BC17-8513D0928BD4}" type="slidenum">
              <a:rPr lang="es-CL" smtClean="0"/>
              <a:t>‹Nº›</a:t>
            </a:fld>
            <a:endParaRPr lang="es-C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52398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44CE8-0120-48EB-9FF4-F36E65FB24BD}" type="datetimeFigureOut">
              <a:rPr lang="es-CL" smtClean="0"/>
              <a:t>16-03-2025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6A81F-FE26-49EC-BC17-8513D0928BD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916585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44CE8-0120-48EB-9FF4-F36E65FB24BD}" type="datetimeFigureOut">
              <a:rPr lang="es-CL" smtClean="0"/>
              <a:t>16-03-2025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6A81F-FE26-49EC-BC17-8513D0928BD4}" type="slidenum">
              <a:rPr lang="es-CL" smtClean="0"/>
              <a:t>‹Nº›</a:t>
            </a:fld>
            <a:endParaRPr lang="es-C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44027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44CE8-0120-48EB-9FF4-F36E65FB24BD}" type="datetimeFigureOut">
              <a:rPr lang="es-CL" smtClean="0"/>
              <a:t>16-03-2025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6A81F-FE26-49EC-BC17-8513D0928BD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300138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44CE8-0120-48EB-9FF4-F36E65FB24BD}" type="datetimeFigureOut">
              <a:rPr lang="es-CL" smtClean="0"/>
              <a:t>16-03-2025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6A81F-FE26-49EC-BC17-8513D0928BD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918284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44CE8-0120-48EB-9FF4-F36E65FB24BD}" type="datetimeFigureOut">
              <a:rPr lang="es-CL" smtClean="0"/>
              <a:t>16-03-2025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6A81F-FE26-49EC-BC17-8513D0928BD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585401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BF6C2-0D18-481E-AED1-6CDA7281280A}" type="datetimeFigureOut">
              <a:rPr lang="es-CL" smtClean="0"/>
              <a:t>16-03-2025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6F01-D2FD-41F7-8E67-2088BD91866A}" type="slidenum">
              <a:rPr lang="es-CL" smtClean="0"/>
              <a:t>‹Nº›</a:t>
            </a:fld>
            <a:endParaRPr lang="es-CL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76168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BF6C2-0D18-481E-AED1-6CDA7281280A}" type="datetimeFigureOut">
              <a:rPr lang="es-CL" smtClean="0"/>
              <a:t>16-03-2025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6F01-D2FD-41F7-8E67-2088BD91866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442734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BF6C2-0D18-481E-AED1-6CDA7281280A}" type="datetimeFigureOut">
              <a:rPr lang="es-CL" smtClean="0"/>
              <a:t>16-03-2025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6F01-D2FD-41F7-8E67-2088BD91866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43701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44CE8-0120-48EB-9FF4-F36E65FB24BD}" type="datetimeFigureOut">
              <a:rPr lang="es-CL" smtClean="0"/>
              <a:t>16-03-2025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6A81F-FE26-49EC-BC17-8513D0928BD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861385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BF6C2-0D18-481E-AED1-6CDA7281280A}" type="datetimeFigureOut">
              <a:rPr lang="es-CL" smtClean="0"/>
              <a:t>16-03-2025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6F01-D2FD-41F7-8E67-2088BD91866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024581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BF6C2-0D18-481E-AED1-6CDA7281280A}" type="datetimeFigureOut">
              <a:rPr lang="es-CL" smtClean="0"/>
              <a:t>16-03-2025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6F01-D2FD-41F7-8E67-2088BD91866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885434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BF6C2-0D18-481E-AED1-6CDA7281280A}" type="datetimeFigureOut">
              <a:rPr lang="es-CL" smtClean="0"/>
              <a:t>16-03-2025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6F01-D2FD-41F7-8E67-2088BD91866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684982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BF6C2-0D18-481E-AED1-6CDA7281280A}" type="datetimeFigureOut">
              <a:rPr lang="es-CL" smtClean="0"/>
              <a:t>16-03-2025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6F01-D2FD-41F7-8E67-2088BD91866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80932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BF6C2-0D18-481E-AED1-6CDA7281280A}" type="datetimeFigureOut">
              <a:rPr lang="es-CL" smtClean="0"/>
              <a:t>16-03-2025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6F01-D2FD-41F7-8E67-2088BD91866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700973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BF6C2-0D18-481E-AED1-6CDA7281280A}" type="datetimeFigureOut">
              <a:rPr lang="es-CL" smtClean="0"/>
              <a:t>16-03-2025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6F01-D2FD-41F7-8E67-2088BD91866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986513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BF6C2-0D18-481E-AED1-6CDA7281280A}" type="datetimeFigureOut">
              <a:rPr lang="es-CL" smtClean="0"/>
              <a:t>16-03-2025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6F01-D2FD-41F7-8E67-2088BD91866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294322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BF6C2-0D18-481E-AED1-6CDA7281280A}" type="datetimeFigureOut">
              <a:rPr lang="es-CL" smtClean="0"/>
              <a:t>16-03-2025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6F01-D2FD-41F7-8E67-2088BD91866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16592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BF6C2-0D18-481E-AED1-6CDA7281280A}" type="datetimeFigureOut">
              <a:rPr lang="es-CL" smtClean="0"/>
              <a:t>16-03-2025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6F01-D2FD-41F7-8E67-2088BD91866A}" type="slidenum">
              <a:rPr lang="es-CL" smtClean="0"/>
              <a:t>‹Nº›</a:t>
            </a:fld>
            <a:endParaRPr lang="es-CL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949164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BF6C2-0D18-481E-AED1-6CDA7281280A}" type="datetimeFigureOut">
              <a:rPr lang="es-CL" smtClean="0"/>
              <a:t>16-03-2025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6F01-D2FD-41F7-8E67-2088BD91866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28171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44CE8-0120-48EB-9FF4-F36E65FB24BD}" type="datetimeFigureOut">
              <a:rPr lang="es-CL" smtClean="0"/>
              <a:t>16-03-2025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6A81F-FE26-49EC-BC17-8513D0928BD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129250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BF6C2-0D18-481E-AED1-6CDA7281280A}" type="datetimeFigureOut">
              <a:rPr lang="es-CL" smtClean="0"/>
              <a:t>16-03-2025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6F01-D2FD-41F7-8E67-2088BD91866A}" type="slidenum">
              <a:rPr lang="es-CL" smtClean="0"/>
              <a:t>‹Nº›</a:t>
            </a:fld>
            <a:endParaRPr lang="es-CL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533733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BF6C2-0D18-481E-AED1-6CDA7281280A}" type="datetimeFigureOut">
              <a:rPr lang="es-CL" smtClean="0"/>
              <a:t>16-03-2025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6F01-D2FD-41F7-8E67-2088BD91866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177998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BF6C2-0D18-481E-AED1-6CDA7281280A}" type="datetimeFigureOut">
              <a:rPr lang="es-CL" smtClean="0"/>
              <a:t>16-03-2025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6F01-D2FD-41F7-8E67-2088BD91866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635403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BF6C2-0D18-481E-AED1-6CDA7281280A}" type="datetimeFigureOut">
              <a:rPr lang="es-CL" smtClean="0"/>
              <a:t>16-03-2025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6F01-D2FD-41F7-8E67-2088BD91866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0404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44CE8-0120-48EB-9FF4-F36E65FB24BD}" type="datetimeFigureOut">
              <a:rPr lang="es-CL" smtClean="0"/>
              <a:t>16-03-2025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6A81F-FE26-49EC-BC17-8513D0928BD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83157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44CE8-0120-48EB-9FF4-F36E65FB24BD}" type="datetimeFigureOut">
              <a:rPr lang="es-CL" smtClean="0"/>
              <a:t>16-03-2025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6A81F-FE26-49EC-BC17-8513D0928BD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35354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44CE8-0120-48EB-9FF4-F36E65FB24BD}" type="datetimeFigureOut">
              <a:rPr lang="es-CL" smtClean="0"/>
              <a:t>16-03-2025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6A81F-FE26-49EC-BC17-8513D0928BD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39466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44CE8-0120-48EB-9FF4-F36E65FB24BD}" type="datetimeFigureOut">
              <a:rPr lang="es-CL" smtClean="0"/>
              <a:t>16-03-2025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6A81F-FE26-49EC-BC17-8513D0928BD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17299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44CE8-0120-48EB-9FF4-F36E65FB24BD}" type="datetimeFigureOut">
              <a:rPr lang="es-CL" smtClean="0"/>
              <a:t>16-03-2025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6A81F-FE26-49EC-BC17-8513D0928BD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43373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44CE8-0120-48EB-9FF4-F36E65FB24BD}" type="datetimeFigureOut">
              <a:rPr lang="es-CL" smtClean="0"/>
              <a:t>16-03-2025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6A81F-FE26-49EC-BC17-8513D0928BD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90937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E44CE8-0120-48EB-9FF4-F36E65FB24BD}" type="datetimeFigureOut">
              <a:rPr lang="es-CL" smtClean="0"/>
              <a:t>16-03-2025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516A81F-FE26-49EC-BC17-8513D0928BD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86086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EBBF6C2-0D18-481E-AED1-6CDA7281280A}" type="datetimeFigureOut">
              <a:rPr lang="es-CL" smtClean="0"/>
              <a:t>16-03-2025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48B6F01-D2FD-41F7-8E67-2088BD91866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32680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pSqnl2eSu9Y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C0D6F30-F8E5-01E8-E3D9-57FC0A35090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3726" t="25367" r="26840" b="15568"/>
          <a:stretch/>
        </p:blipFill>
        <p:spPr>
          <a:xfrm>
            <a:off x="914400" y="62209"/>
            <a:ext cx="6366294" cy="6733581"/>
          </a:xfrm>
          <a:prstGeom prst="rect">
            <a:avLst/>
          </a:prstGeom>
        </p:spPr>
      </p:pic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C239FBD1-70D0-3DC0-5331-24F6565D8402}"/>
              </a:ext>
            </a:extLst>
          </p:cNvPr>
          <p:cNvSpPr/>
          <p:nvPr/>
        </p:nvSpPr>
        <p:spPr>
          <a:xfrm>
            <a:off x="7539487" y="483079"/>
            <a:ext cx="4244196" cy="386463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3000" dirty="0"/>
              <a:t>MATEMÁTICA</a:t>
            </a:r>
          </a:p>
          <a:p>
            <a:pPr algn="ctr"/>
            <a:r>
              <a:rPr lang="es-MX" sz="3000" dirty="0"/>
              <a:t>1° BÁSICO</a:t>
            </a:r>
          </a:p>
          <a:p>
            <a:pPr algn="ctr"/>
            <a:endParaRPr lang="es-MX" sz="3000" dirty="0"/>
          </a:p>
          <a:p>
            <a:pPr algn="ctr"/>
            <a:r>
              <a:rPr lang="es-MX" sz="3000" dirty="0"/>
              <a:t>Profesoras:</a:t>
            </a:r>
          </a:p>
          <a:p>
            <a:pPr algn="ctr"/>
            <a:r>
              <a:rPr lang="es-MX" sz="3000" dirty="0"/>
              <a:t>Paula Navarro</a:t>
            </a:r>
          </a:p>
          <a:p>
            <a:pPr algn="ctr"/>
            <a:r>
              <a:rPr lang="es-MX" sz="3000" dirty="0"/>
              <a:t>Constanza  Flores</a:t>
            </a:r>
            <a:endParaRPr lang="es-CL" sz="3000" dirty="0"/>
          </a:p>
        </p:txBody>
      </p:sp>
    </p:spTree>
    <p:extLst>
      <p:ext uri="{BB962C8B-B14F-4D97-AF65-F5344CB8AC3E}">
        <p14:creationId xmlns:p14="http://schemas.microsoft.com/office/powerpoint/2010/main" val="1213904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EF1C9F-A4CB-78F6-DF89-CD00B2FC0E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9CD0ACB-1E9B-2418-FE3C-D466A726B3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3726" t="25367" r="26840" b="15568"/>
          <a:stretch/>
        </p:blipFill>
        <p:spPr>
          <a:xfrm>
            <a:off x="598612" y="1080128"/>
            <a:ext cx="3301406" cy="3491872"/>
          </a:xfrm>
          <a:prstGeom prst="rect">
            <a:avLst/>
          </a:prstGeom>
        </p:spPr>
      </p:pic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6767ACA8-C645-823D-A3A3-0B8B477D1FC0}"/>
              </a:ext>
            </a:extLst>
          </p:cNvPr>
          <p:cNvSpPr/>
          <p:nvPr/>
        </p:nvSpPr>
        <p:spPr>
          <a:xfrm>
            <a:off x="4278702" y="483079"/>
            <a:ext cx="7504981" cy="294592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MX" sz="3000" dirty="0"/>
              <a:t>                                      </a:t>
            </a:r>
          </a:p>
          <a:p>
            <a:pPr algn="just"/>
            <a:endParaRPr lang="es-MX" sz="3000" dirty="0"/>
          </a:p>
          <a:p>
            <a:pPr algn="just"/>
            <a:endParaRPr lang="es-MX" sz="3000" dirty="0"/>
          </a:p>
          <a:p>
            <a:pPr algn="just"/>
            <a:r>
              <a:rPr lang="es-MX" sz="3000" dirty="0"/>
              <a:t>                                          21-03-2025</a:t>
            </a:r>
          </a:p>
          <a:p>
            <a:pPr algn="just"/>
            <a:r>
              <a:rPr lang="es-MX" sz="3000" dirty="0"/>
              <a:t>OBJETIVO:</a:t>
            </a:r>
          </a:p>
          <a:p>
            <a:pPr algn="just"/>
            <a:r>
              <a:rPr lang="es-MX" sz="3000" dirty="0"/>
              <a:t>* Conocer la importancia del cero.</a:t>
            </a:r>
          </a:p>
          <a:p>
            <a:pPr algn="just"/>
            <a:endParaRPr lang="es-MX" sz="3000" dirty="0"/>
          </a:p>
          <a:p>
            <a:pPr algn="just"/>
            <a:endParaRPr lang="es-MX" sz="3000" dirty="0"/>
          </a:p>
          <a:p>
            <a:pPr algn="just"/>
            <a:endParaRPr lang="es-MX" sz="3000" dirty="0"/>
          </a:p>
          <a:p>
            <a:pPr algn="just"/>
            <a:endParaRPr lang="es-MX" sz="3000" dirty="0"/>
          </a:p>
        </p:txBody>
      </p:sp>
    </p:spTree>
    <p:extLst>
      <p:ext uri="{BB962C8B-B14F-4D97-AF65-F5344CB8AC3E}">
        <p14:creationId xmlns:p14="http://schemas.microsoft.com/office/powerpoint/2010/main" val="1732101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862AF8-D4C4-3760-0872-7B91ADEA83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EF14D4C9-B5A6-9574-2B78-D23B6D6D58F3}"/>
              </a:ext>
            </a:extLst>
          </p:cNvPr>
          <p:cNvSpPr/>
          <p:nvPr/>
        </p:nvSpPr>
        <p:spPr>
          <a:xfrm>
            <a:off x="1017917" y="828136"/>
            <a:ext cx="9920377" cy="5486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4000" dirty="0">
                <a:solidFill>
                  <a:schemeClr val="tx1"/>
                </a:solidFill>
              </a:rPr>
              <a:t>Actividad 1</a:t>
            </a:r>
          </a:p>
          <a:p>
            <a:pPr algn="ctr"/>
            <a:endParaRPr lang="es-CL" sz="4000" dirty="0">
              <a:solidFill>
                <a:schemeClr val="tx1"/>
              </a:solidFill>
            </a:endParaRPr>
          </a:p>
          <a:p>
            <a:pPr algn="ctr"/>
            <a:r>
              <a:rPr lang="es-CL" sz="4000" dirty="0">
                <a:solidFill>
                  <a:schemeClr val="tx1"/>
                </a:solidFill>
              </a:rPr>
              <a:t>Representar con las colecciones que tienen en la mesa los números de las tarjetas. Trabajo en equipo. </a:t>
            </a:r>
          </a:p>
        </p:txBody>
      </p:sp>
    </p:spTree>
    <p:extLst>
      <p:ext uri="{BB962C8B-B14F-4D97-AF65-F5344CB8AC3E}">
        <p14:creationId xmlns:p14="http://schemas.microsoft.com/office/powerpoint/2010/main" val="4093453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512AB84-DF2C-FF16-C0FC-46D47FCE78D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0566" t="24831" r="10283" b="39731"/>
          <a:stretch/>
        </p:blipFill>
        <p:spPr>
          <a:xfrm>
            <a:off x="339306" y="741872"/>
            <a:ext cx="11800933" cy="5244860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9557C45C-D4ED-B49E-1344-C0C4D1256F45}"/>
              </a:ext>
            </a:extLst>
          </p:cNvPr>
          <p:cNvSpPr/>
          <p:nvPr/>
        </p:nvSpPr>
        <p:spPr>
          <a:xfrm>
            <a:off x="5417389" y="1466491"/>
            <a:ext cx="6538822" cy="28122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91469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2DC0BE-4B78-ADF6-95B7-D489F3A373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F204505-447D-8509-D122-4D605940D79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0566" t="24831" r="10283" b="39731"/>
          <a:stretch/>
        </p:blipFill>
        <p:spPr>
          <a:xfrm>
            <a:off x="339306" y="741872"/>
            <a:ext cx="11800933" cy="524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393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7FEF4C1-1097-5B55-DC1A-1B7F50D06AF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0990" t="42013" r="14811" b="14762"/>
          <a:stretch/>
        </p:blipFill>
        <p:spPr>
          <a:xfrm>
            <a:off x="412889" y="1500995"/>
            <a:ext cx="11198265" cy="4707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248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31A8B30-ED94-9EB3-6519-AF0BC58CD9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5518" t="20267" r="44246" b="29260"/>
          <a:stretch/>
        </p:blipFill>
        <p:spPr>
          <a:xfrm>
            <a:off x="3260785" y="111964"/>
            <a:ext cx="5003321" cy="657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60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D11ABB-34C2-9E0C-D562-0A4A723A0C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AE15F552-5B81-E25B-6C88-1EC880160CEA}"/>
              </a:ext>
            </a:extLst>
          </p:cNvPr>
          <p:cNvSpPr/>
          <p:nvPr/>
        </p:nvSpPr>
        <p:spPr>
          <a:xfrm>
            <a:off x="307675" y="224287"/>
            <a:ext cx="11576649" cy="222130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5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Ejercita, escribe en tu cuaderno.</a:t>
            </a:r>
            <a:endParaRPr kumimoji="0" lang="es-MX" sz="5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026" name="Picture 2" descr="Art Escribir Sticker - Find &amp; Share on GIPHY">
            <a:extLst>
              <a:ext uri="{FF2B5EF4-FFF2-40B4-BE49-F238E27FC236}">
                <a16:creationId xmlns:a16="http://schemas.microsoft.com/office/drawing/2014/main" id="{069B60D4-7415-009E-5556-AAF30F9770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676" y="2286000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58933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lementos multimedia en línea 1" title="Cantando los Números - Canciones y Clásicos Infantiles">
            <a:hlinkClick r:id="" action="ppaction://media"/>
            <a:extLst>
              <a:ext uri="{FF2B5EF4-FFF2-40B4-BE49-F238E27FC236}">
                <a16:creationId xmlns:a16="http://schemas.microsoft.com/office/drawing/2014/main" id="{379E024C-EEF8-F52A-5FFC-BE94EB1C874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988" y="0"/>
            <a:ext cx="121380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989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Sector">
  <a:themeElements>
    <a:clrScheme name="Sector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ctor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cto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TM02900688[[fn=Faceta]]</Template>
  <TotalTime>419</TotalTime>
  <Words>50</Words>
  <Application>Microsoft Office PowerPoint</Application>
  <PresentationFormat>Panorámica</PresentationFormat>
  <Paragraphs>18</Paragraphs>
  <Slides>9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5" baseType="lpstr">
      <vt:lpstr>Arial</vt:lpstr>
      <vt:lpstr>Century Gothic</vt:lpstr>
      <vt:lpstr>Trebuchet MS</vt:lpstr>
      <vt:lpstr>Wingdings 3</vt:lpstr>
      <vt:lpstr>Faceta</vt:lpstr>
      <vt:lpstr>Sector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PAULA NAVARRO LÓPEZ</dc:creator>
  <cp:lastModifiedBy>PAULA NAVARRO LÓPEZ</cp:lastModifiedBy>
  <cp:revision>6</cp:revision>
  <dcterms:created xsi:type="dcterms:W3CDTF">2025-03-12T15:27:51Z</dcterms:created>
  <dcterms:modified xsi:type="dcterms:W3CDTF">2025-03-16T16:52:13Z</dcterms:modified>
</cp:coreProperties>
</file>