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6" r:id="rId3"/>
    <p:sldId id="261" r:id="rId4"/>
    <p:sldId id="275" r:id="rId5"/>
    <p:sldId id="277" r:id="rId6"/>
    <p:sldId id="276" r:id="rId7"/>
    <p:sldId id="274" r:id="rId8"/>
    <p:sldId id="278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6" d="100"/>
          <a:sy n="56" d="100"/>
        </p:scale>
        <p:origin x="129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9843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54745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85239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916585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440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00138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9182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85401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76168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42734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43701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61385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02458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85434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684982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80932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009733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865136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94322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516592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49164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8171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129250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533733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7799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6354035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0404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3157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3535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39466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17299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337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0937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44CE8-0120-48EB-9FF4-F36E65FB24BD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516A81F-FE26-49EC-BC17-8513D0928BD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6086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EBBF6C2-0D18-481E-AED1-6CDA7281280A}" type="datetimeFigureOut">
              <a:rPr lang="es-CL" smtClean="0"/>
              <a:t>16-03-2025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48B6F01-D2FD-41F7-8E67-2088BD91866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2680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pSqnl2eSu9Y?feature=oemb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BC0D6F30-F8E5-01E8-E3D9-57FC0A35090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726" t="25367" r="26840" b="15568"/>
          <a:stretch/>
        </p:blipFill>
        <p:spPr>
          <a:xfrm>
            <a:off x="914400" y="62209"/>
            <a:ext cx="6366294" cy="6733581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C239FBD1-70D0-3DC0-5331-24F6565D8402}"/>
              </a:ext>
            </a:extLst>
          </p:cNvPr>
          <p:cNvSpPr/>
          <p:nvPr/>
        </p:nvSpPr>
        <p:spPr>
          <a:xfrm>
            <a:off x="7539487" y="483079"/>
            <a:ext cx="4244196" cy="3864634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3000" dirty="0"/>
              <a:t>MATEMÁTICA</a:t>
            </a:r>
          </a:p>
          <a:p>
            <a:pPr algn="ctr"/>
            <a:r>
              <a:rPr lang="es-MX" sz="3000" dirty="0"/>
              <a:t>1° BÁSICO</a:t>
            </a:r>
          </a:p>
          <a:p>
            <a:pPr algn="ctr"/>
            <a:endParaRPr lang="es-MX" sz="3000" dirty="0"/>
          </a:p>
          <a:p>
            <a:pPr algn="ctr"/>
            <a:r>
              <a:rPr lang="es-MX" sz="3000" dirty="0"/>
              <a:t>Profesoras:</a:t>
            </a:r>
          </a:p>
          <a:p>
            <a:pPr algn="ctr"/>
            <a:r>
              <a:rPr lang="es-MX" sz="3000" dirty="0"/>
              <a:t>Paula Navarro</a:t>
            </a:r>
          </a:p>
          <a:p>
            <a:pPr algn="ctr"/>
            <a:r>
              <a:rPr lang="es-MX" sz="3000" dirty="0"/>
              <a:t>Constanza  Flores</a:t>
            </a:r>
            <a:endParaRPr lang="es-CL" sz="3000" dirty="0"/>
          </a:p>
        </p:txBody>
      </p:sp>
    </p:spTree>
    <p:extLst>
      <p:ext uri="{BB962C8B-B14F-4D97-AF65-F5344CB8AC3E}">
        <p14:creationId xmlns:p14="http://schemas.microsoft.com/office/powerpoint/2010/main" val="121390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EF1C9F-A4CB-78F6-DF89-CD00B2FC0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09CD0ACB-1E9B-2418-FE3C-D466A726B3B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3726" t="25367" r="26840" b="15568"/>
          <a:stretch/>
        </p:blipFill>
        <p:spPr>
          <a:xfrm>
            <a:off x="598612" y="1080128"/>
            <a:ext cx="3301406" cy="3491872"/>
          </a:xfrm>
          <a:prstGeom prst="rect">
            <a:avLst/>
          </a:prstGeom>
        </p:spPr>
      </p:pic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6767ACA8-C645-823D-A3A3-0B8B477D1FC0}"/>
              </a:ext>
            </a:extLst>
          </p:cNvPr>
          <p:cNvSpPr/>
          <p:nvPr/>
        </p:nvSpPr>
        <p:spPr>
          <a:xfrm>
            <a:off x="4278702" y="483079"/>
            <a:ext cx="7504981" cy="294592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s-MX" sz="3000" dirty="0"/>
              <a:t>                                      </a:t>
            </a:r>
          </a:p>
          <a:p>
            <a:pPr algn="just"/>
            <a:endParaRPr lang="es-MX" sz="3000" dirty="0"/>
          </a:p>
          <a:p>
            <a:pPr algn="just"/>
            <a:endParaRPr lang="es-MX" sz="3000" dirty="0"/>
          </a:p>
          <a:p>
            <a:pPr algn="just"/>
            <a:r>
              <a:rPr lang="es-MX" sz="3000" dirty="0"/>
              <a:t>                                          18-03-2025</a:t>
            </a:r>
          </a:p>
          <a:p>
            <a:pPr algn="just"/>
            <a:r>
              <a:rPr lang="es-MX" sz="3000" dirty="0"/>
              <a:t>OBJETIVO:</a:t>
            </a:r>
          </a:p>
          <a:p>
            <a:pPr algn="just"/>
            <a:r>
              <a:rPr lang="es-MX" sz="3000" dirty="0"/>
              <a:t>* Reforzar los números del 1 al 10.</a:t>
            </a:r>
          </a:p>
          <a:p>
            <a:pPr algn="just"/>
            <a:endParaRPr lang="es-MX" sz="3000" dirty="0"/>
          </a:p>
          <a:p>
            <a:pPr algn="just"/>
            <a:endParaRPr lang="es-MX" sz="3000" dirty="0"/>
          </a:p>
          <a:p>
            <a:pPr algn="just"/>
            <a:endParaRPr lang="es-MX" sz="3000" dirty="0"/>
          </a:p>
          <a:p>
            <a:pPr algn="just"/>
            <a:endParaRPr lang="es-MX" sz="3000" dirty="0"/>
          </a:p>
        </p:txBody>
      </p:sp>
    </p:spTree>
    <p:extLst>
      <p:ext uri="{BB962C8B-B14F-4D97-AF65-F5344CB8AC3E}">
        <p14:creationId xmlns:p14="http://schemas.microsoft.com/office/powerpoint/2010/main" val="1732101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862AF8-D4C4-3760-0872-7B91ADEA83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EF14D4C9-B5A6-9574-2B78-D23B6D6D58F3}"/>
              </a:ext>
            </a:extLst>
          </p:cNvPr>
          <p:cNvSpPr/>
          <p:nvPr/>
        </p:nvSpPr>
        <p:spPr>
          <a:xfrm>
            <a:off x="1017917" y="828136"/>
            <a:ext cx="9920377" cy="5486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CL" sz="4000" dirty="0">
                <a:solidFill>
                  <a:schemeClr val="tx1"/>
                </a:solidFill>
              </a:rPr>
              <a:t>Actividad 1</a:t>
            </a:r>
          </a:p>
          <a:p>
            <a:pPr algn="ctr"/>
            <a:endParaRPr lang="es-CL" sz="4000" dirty="0">
              <a:solidFill>
                <a:schemeClr val="tx1"/>
              </a:solidFill>
            </a:endParaRPr>
          </a:p>
          <a:p>
            <a:pPr algn="ctr"/>
            <a:r>
              <a:rPr lang="es-CL" sz="4000" dirty="0">
                <a:solidFill>
                  <a:schemeClr val="tx1"/>
                </a:solidFill>
              </a:rPr>
              <a:t>En grupo deben escribir el número, dibujar, escribir el nombre del número y colocar la cantidad de objetos según el número que se les dicta. </a:t>
            </a:r>
          </a:p>
        </p:txBody>
      </p:sp>
    </p:spTree>
    <p:extLst>
      <p:ext uri="{BB962C8B-B14F-4D97-AF65-F5344CB8AC3E}">
        <p14:creationId xmlns:p14="http://schemas.microsoft.com/office/powerpoint/2010/main" val="40934538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11ABB-34C2-9E0C-D562-0A4A723A0C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AE15F552-5B81-E25B-6C88-1EC880160CEA}"/>
              </a:ext>
            </a:extLst>
          </p:cNvPr>
          <p:cNvSpPr/>
          <p:nvPr/>
        </p:nvSpPr>
        <p:spPr>
          <a:xfrm>
            <a:off x="307675" y="224287"/>
            <a:ext cx="11576649" cy="222130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L" sz="5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Ejercita, escribe en tu cuaderno.</a:t>
            </a:r>
            <a:endParaRPr kumimoji="0" lang="es-MX" sz="5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pic>
        <p:nvPicPr>
          <p:cNvPr id="1026" name="Picture 2" descr="Art Escribir Sticker - Find &amp; Share on GIPHY">
            <a:extLst>
              <a:ext uri="{FF2B5EF4-FFF2-40B4-BE49-F238E27FC236}">
                <a16:creationId xmlns:a16="http://schemas.microsoft.com/office/drawing/2014/main" id="{069B60D4-7415-009E-5556-AAF30F9770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9676" y="2286000"/>
            <a:ext cx="4572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589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0301AC-80AF-CBDF-612F-D31A55A40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5C75C551-D87C-687F-827F-1738D7E9E00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037" t="14629" r="24010" b="2681"/>
          <a:stretch/>
        </p:blipFill>
        <p:spPr>
          <a:xfrm>
            <a:off x="2018581" y="0"/>
            <a:ext cx="6538823" cy="6876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1399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8703BCC6-3BBC-99BE-F9D4-9ABDCF17CF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745" t="14091" r="25991" b="11541"/>
          <a:stretch/>
        </p:blipFill>
        <p:spPr>
          <a:xfrm>
            <a:off x="2950233" y="0"/>
            <a:ext cx="5710688" cy="6937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84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C8D749B-AE1D-CCA0-CFB5-6E48E16766F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1745" t="13018" r="24293" b="9930"/>
          <a:stretch/>
        </p:blipFill>
        <p:spPr>
          <a:xfrm>
            <a:off x="2518913" y="258793"/>
            <a:ext cx="5417389" cy="6478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246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Elementos multimedia en línea 1" title="Cantando los Números - Canciones y Clásicos Infantiles">
            <a:hlinkClick r:id="" action="ppaction://media"/>
            <a:extLst>
              <a:ext uri="{FF2B5EF4-FFF2-40B4-BE49-F238E27FC236}">
                <a16:creationId xmlns:a16="http://schemas.microsoft.com/office/drawing/2014/main" id="{379E024C-EEF8-F52A-5FFC-BE94EB1C874F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988" y="0"/>
            <a:ext cx="121380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6989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411</TotalTime>
  <Words>61</Words>
  <Application>Microsoft Office PowerPoint</Application>
  <PresentationFormat>Panorámica</PresentationFormat>
  <Paragraphs>18</Paragraphs>
  <Slides>8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Century Gothic</vt:lpstr>
      <vt:lpstr>Trebuchet MS</vt:lpstr>
      <vt:lpstr>Wingdings 3</vt:lpstr>
      <vt:lpstr>Faceta</vt:lpstr>
      <vt:lpstr>Sector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PAULA NAVARRO LÓPEZ</dc:creator>
  <cp:lastModifiedBy>PAULA NAVARRO LÓPEZ</cp:lastModifiedBy>
  <cp:revision>5</cp:revision>
  <dcterms:created xsi:type="dcterms:W3CDTF">2025-03-12T15:27:51Z</dcterms:created>
  <dcterms:modified xsi:type="dcterms:W3CDTF">2025-03-16T16:35:59Z</dcterms:modified>
</cp:coreProperties>
</file>