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7" r:id="rId2"/>
  </p:sldMasterIdLst>
  <p:sldIdLst>
    <p:sldId id="256" r:id="rId3"/>
    <p:sldId id="261" r:id="rId4"/>
    <p:sldId id="258" r:id="rId5"/>
    <p:sldId id="264" r:id="rId6"/>
    <p:sldId id="265" r:id="rId7"/>
    <p:sldId id="266" r:id="rId8"/>
    <p:sldId id="267" r:id="rId9"/>
    <p:sldId id="277" r:id="rId10"/>
    <p:sldId id="272" r:id="rId11"/>
    <p:sldId id="273" r:id="rId12"/>
    <p:sldId id="278" r:id="rId1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00" autoAdjust="0"/>
    <p:restoredTop sz="94660"/>
  </p:normalViewPr>
  <p:slideViewPr>
    <p:cSldViewPr snapToGrid="0">
      <p:cViewPr varScale="1">
        <p:scale>
          <a:sx n="56" d="100"/>
          <a:sy n="56" d="100"/>
        </p:scale>
        <p:origin x="1296" y="2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viewProps" Target="view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E44CE8-0120-48EB-9FF4-F36E65FB24BD}" type="datetimeFigureOut">
              <a:rPr lang="es-CL" smtClean="0"/>
              <a:t>16-03-2025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16A81F-FE26-49EC-BC17-8513D0928BD4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9798431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E44CE8-0120-48EB-9FF4-F36E65FB24BD}" type="datetimeFigureOut">
              <a:rPr lang="es-CL" smtClean="0"/>
              <a:t>16-03-2025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16A81F-FE26-49EC-BC17-8513D0928BD4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6547454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E44CE8-0120-48EB-9FF4-F36E65FB24BD}" type="datetimeFigureOut">
              <a:rPr lang="es-CL" smtClean="0"/>
              <a:t>16-03-2025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16A81F-FE26-49EC-BC17-8513D0928BD4}" type="slidenum">
              <a:rPr lang="es-CL" smtClean="0"/>
              <a:t>‹Nº›</a:t>
            </a:fld>
            <a:endParaRPr lang="es-CL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38523980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E44CE8-0120-48EB-9FF4-F36E65FB24BD}" type="datetimeFigureOut">
              <a:rPr lang="es-CL" smtClean="0"/>
              <a:t>16-03-2025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16A81F-FE26-49EC-BC17-8513D0928BD4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19165850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r la 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E44CE8-0120-48EB-9FF4-F36E65FB24BD}" type="datetimeFigureOut">
              <a:rPr lang="es-CL" smtClean="0"/>
              <a:t>16-03-2025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16A81F-FE26-49EC-BC17-8513D0928BD4}" type="slidenum">
              <a:rPr lang="es-CL" smtClean="0"/>
              <a:t>‹Nº›</a:t>
            </a:fld>
            <a:endParaRPr lang="es-CL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5440274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dadero o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E44CE8-0120-48EB-9FF4-F36E65FB24BD}" type="datetimeFigureOut">
              <a:rPr lang="es-CL" smtClean="0"/>
              <a:t>16-03-2025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16A81F-FE26-49EC-BC17-8513D0928BD4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53001388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E44CE8-0120-48EB-9FF4-F36E65FB24BD}" type="datetimeFigureOut">
              <a:rPr lang="es-CL" smtClean="0"/>
              <a:t>16-03-2025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16A81F-FE26-49EC-BC17-8513D0928BD4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89182849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E44CE8-0120-48EB-9FF4-F36E65FB24BD}" type="datetimeFigureOut">
              <a:rPr lang="es-CL" smtClean="0"/>
              <a:t>16-03-2025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16A81F-FE26-49EC-BC17-8513D0928BD4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55854017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8001000" cy="2971801"/>
          </a:xfrm>
        </p:spPr>
        <p:txBody>
          <a:bodyPr anchor="b">
            <a:normAutofit/>
          </a:bodyPr>
          <a:lstStyle>
            <a:lvl1pPr algn="l">
              <a:defRPr sz="4800">
                <a:effectLst/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2" y="3843867"/>
            <a:ext cx="6400800" cy="1947333"/>
          </a:xfrm>
        </p:spPr>
        <p:txBody>
          <a:bodyPr anchor="t">
            <a:normAutofit/>
          </a:bodyPr>
          <a:lstStyle>
            <a:lvl1pPr marL="0" indent="0" algn="l">
              <a:buNone/>
              <a:defRPr sz="21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BBF6C2-0D18-481E-AED1-6CDA7281280A}" type="datetimeFigureOut">
              <a:rPr lang="es-CL" smtClean="0"/>
              <a:t>16-03-2025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8B6F01-D2FD-41F7-8E67-2088BD91866A}" type="slidenum">
              <a:rPr lang="es-CL" smtClean="0"/>
              <a:t>‹Nº›</a:t>
            </a:fld>
            <a:endParaRPr lang="es-CL"/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1356686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BBF6C2-0D18-481E-AED1-6CDA7281280A}" type="datetimeFigureOut">
              <a:rPr lang="es-CL" smtClean="0"/>
              <a:t>16-03-2025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8B6F01-D2FD-41F7-8E67-2088BD91866A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84530245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1" y="2006600"/>
            <a:ext cx="8534401" cy="2281600"/>
          </a:xfrm>
        </p:spPr>
        <p:txBody>
          <a:bodyPr anchor="b">
            <a:normAutofit/>
          </a:bodyPr>
          <a:lstStyle>
            <a:lvl1pPr algn="l">
              <a:defRPr sz="3600" b="0" cap="all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495800"/>
            <a:ext cx="8534400" cy="14986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BBF6C2-0D18-481E-AED1-6CDA7281280A}" type="datetimeFigureOut">
              <a:rPr lang="es-CL" smtClean="0"/>
              <a:t>16-03-2025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8B6F01-D2FD-41F7-8E67-2088BD91866A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6206799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E44CE8-0120-48EB-9FF4-F36E65FB24BD}" type="datetimeFigureOut">
              <a:rPr lang="es-CL" smtClean="0"/>
              <a:t>16-03-2025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16A81F-FE26-49EC-BC17-8513D0928BD4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98613850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1" y="685800"/>
            <a:ext cx="4937655" cy="3615267"/>
          </a:xfrm>
        </p:spPr>
        <p:txBody>
          <a:bodyPr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8133" y="685801"/>
            <a:ext cx="4934479" cy="3615266"/>
          </a:xfrm>
        </p:spPr>
        <p:txBody>
          <a:bodyPr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BBF6C2-0D18-481E-AED1-6CDA7281280A}" type="datetimeFigureOut">
              <a:rPr lang="es-CL" smtClean="0"/>
              <a:t>16-03-2025</a:t>
            </a:fld>
            <a:endParaRPr lang="es-C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8B6F01-D2FD-41F7-8E67-2088BD91866A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43221129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2080" y="685800"/>
            <a:ext cx="464978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211" y="1270529"/>
            <a:ext cx="4937655" cy="3030538"/>
          </a:xfrm>
        </p:spPr>
        <p:txBody>
          <a:bodyPr anchor="t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79066" y="685800"/>
            <a:ext cx="466513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545" y="1262062"/>
            <a:ext cx="4929188" cy="3030538"/>
          </a:xfrm>
        </p:spPr>
        <p:txBody>
          <a:bodyPr anchor="t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BBF6C2-0D18-481E-AED1-6CDA7281280A}" type="datetimeFigureOut">
              <a:rPr lang="es-CL" smtClean="0"/>
              <a:t>16-03-2025</a:t>
            </a:fld>
            <a:endParaRPr lang="es-C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8B6F01-D2FD-41F7-8E67-2088BD91866A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06873335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BBF6C2-0D18-481E-AED1-6CDA7281280A}" type="datetimeFigureOut">
              <a:rPr lang="es-CL" smtClean="0"/>
              <a:t>16-03-2025</a:t>
            </a:fld>
            <a:endParaRPr lang="es-C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8B6F01-D2FD-41F7-8E67-2088BD91866A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45895232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BBF6C2-0D18-481E-AED1-6CDA7281280A}" type="datetimeFigureOut">
              <a:rPr lang="es-CL" smtClean="0"/>
              <a:t>16-03-2025</a:t>
            </a:fld>
            <a:endParaRPr lang="es-C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8B6F01-D2FD-41F7-8E67-2088BD91866A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49285425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012" y="685800"/>
            <a:ext cx="3657600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5943601" cy="5308600"/>
          </a:xfrm>
        </p:spPr>
        <p:txBody>
          <a:bodyPr anchor="ctr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012" y="2209799"/>
            <a:ext cx="36576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BBF6C2-0D18-481E-AED1-6CDA7281280A}" type="datetimeFigureOut">
              <a:rPr lang="es-CL" smtClean="0"/>
              <a:t>16-03-2025</a:t>
            </a:fld>
            <a:endParaRPr lang="es-C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8B6F01-D2FD-41F7-8E67-2088BD91866A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75740258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2812" y="1447800"/>
            <a:ext cx="6019800" cy="11430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89012" y="914400"/>
            <a:ext cx="3280974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2812" y="2777066"/>
            <a:ext cx="6021388" cy="2048933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BBF6C2-0D18-481E-AED1-6CDA7281280A}" type="datetimeFigureOut">
              <a:rPr lang="es-CL" smtClean="0"/>
              <a:t>16-03-2025</a:t>
            </a:fld>
            <a:endParaRPr lang="es-C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8B6F01-D2FD-41F7-8E67-2088BD91866A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52856495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n panorámic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685800" y="533400"/>
            <a:ext cx="10818812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2" y="3843867"/>
            <a:ext cx="8304210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BBF6C2-0D18-481E-AED1-6CDA7281280A}" type="datetimeFigureOut">
              <a:rPr lang="es-CL" smtClean="0"/>
              <a:t>16-03-2025</a:t>
            </a:fld>
            <a:endParaRPr lang="es-C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8B6F01-D2FD-41F7-8E67-2088BD91866A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12296012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4114800"/>
            <a:ext cx="8535988" cy="18796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BBF6C2-0D18-481E-AED1-6CDA7281280A}" type="datetimeFigureOut">
              <a:rPr lang="es-CL" smtClean="0"/>
              <a:t>16-03-2025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8B6F01-D2FD-41F7-8E67-2088BD91866A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43437062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85800"/>
            <a:ext cx="9144001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46212" y="3429000"/>
            <a:ext cx="8534400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301067"/>
            <a:ext cx="8534400" cy="1684865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BBF6C2-0D18-481E-AED1-6CDA7281280A}" type="datetimeFigureOut">
              <a:rPr lang="es-CL" smtClean="0"/>
              <a:t>16-03-2025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8B6F01-D2FD-41F7-8E67-2088BD91866A}" type="slidenum">
              <a:rPr lang="es-CL" smtClean="0"/>
              <a:t>‹Nº›</a:t>
            </a:fld>
            <a:endParaRPr lang="es-CL"/>
          </a:p>
        </p:txBody>
      </p:sp>
      <p:sp>
        <p:nvSpPr>
          <p:cNvPr id="14" name="TextBox 13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07544046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3429000"/>
            <a:ext cx="8534400" cy="16974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5132981"/>
            <a:ext cx="853599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BBF6C2-0D18-481E-AED1-6CDA7281280A}" type="datetimeFigureOut">
              <a:rPr lang="es-CL" smtClean="0"/>
              <a:t>16-03-2025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8B6F01-D2FD-41F7-8E67-2088BD91866A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7894642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E44CE8-0120-48EB-9FF4-F36E65FB24BD}" type="datetimeFigureOut">
              <a:rPr lang="es-CL" smtClean="0"/>
              <a:t>16-03-2025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16A81F-FE26-49EC-BC17-8513D0928BD4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21292504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r la 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85800"/>
            <a:ext cx="9144000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s-ES"/>
              <a:t>Haga clic para modificar los estilos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978400"/>
            <a:ext cx="8534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BBF6C2-0D18-481E-AED1-6CDA7281280A}" type="datetimeFigureOut">
              <a:rPr lang="es-CL" smtClean="0"/>
              <a:t>16-03-2025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8B6F01-D2FD-41F7-8E67-2088BD91866A}" type="slidenum">
              <a:rPr lang="es-CL" smtClean="0"/>
              <a:t>‹Nº›</a:t>
            </a:fld>
            <a:endParaRPr lang="es-CL"/>
          </a:p>
        </p:txBody>
      </p:sp>
      <p:sp>
        <p:nvSpPr>
          <p:cNvPr id="11" name="TextBox 10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06085659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dadero o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s-ES"/>
              <a:t>Haga clic para modificar los estilos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766732"/>
            <a:ext cx="8534401" cy="12276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BBF6C2-0D18-481E-AED1-6CDA7281280A}" type="datetimeFigureOut">
              <a:rPr lang="es-CL" smtClean="0"/>
              <a:t>16-03-2025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8B6F01-D2FD-41F7-8E67-2088BD91866A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08360015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BBF6C2-0D18-481E-AED1-6CDA7281280A}" type="datetimeFigureOut">
              <a:rPr lang="es-CL" smtClean="0"/>
              <a:t>16-03-2025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8B6F01-D2FD-41F7-8E67-2088BD91866A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80312880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5212" y="685800"/>
            <a:ext cx="2057400" cy="4572000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7823200" cy="5308600"/>
          </a:xfrm>
        </p:spPr>
        <p:txBody>
          <a:bodyPr vert="eaVert" anchor="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BBF6C2-0D18-481E-AED1-6CDA7281280A}" type="datetimeFigureOut">
              <a:rPr lang="es-CL" smtClean="0"/>
              <a:t>16-03-2025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8B6F01-D2FD-41F7-8E67-2088BD91866A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8537395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E44CE8-0120-48EB-9FF4-F36E65FB24BD}" type="datetimeFigureOut">
              <a:rPr lang="es-CL" smtClean="0"/>
              <a:t>16-03-2025</a:t>
            </a:fld>
            <a:endParaRPr lang="es-C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16A81F-FE26-49EC-BC17-8513D0928BD4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2831575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E44CE8-0120-48EB-9FF4-F36E65FB24BD}" type="datetimeFigureOut">
              <a:rPr lang="es-CL" smtClean="0"/>
              <a:t>16-03-2025</a:t>
            </a:fld>
            <a:endParaRPr lang="es-C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16A81F-FE26-49EC-BC17-8513D0928BD4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8353541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E44CE8-0120-48EB-9FF4-F36E65FB24BD}" type="datetimeFigureOut">
              <a:rPr lang="es-CL" smtClean="0"/>
              <a:t>16-03-2025</a:t>
            </a:fld>
            <a:endParaRPr lang="es-C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16A81F-FE26-49EC-BC17-8513D0928BD4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3394663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E44CE8-0120-48EB-9FF4-F36E65FB24BD}" type="datetimeFigureOut">
              <a:rPr lang="es-CL" smtClean="0"/>
              <a:t>16-03-2025</a:t>
            </a:fld>
            <a:endParaRPr lang="es-C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16A81F-FE26-49EC-BC17-8513D0928BD4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5172990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E44CE8-0120-48EB-9FF4-F36E65FB24BD}" type="datetimeFigureOut">
              <a:rPr lang="es-CL" smtClean="0"/>
              <a:t>16-03-2025</a:t>
            </a:fld>
            <a:endParaRPr lang="es-C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16A81F-FE26-49EC-BC17-8513D0928BD4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42433737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E44CE8-0120-48EB-9FF4-F36E65FB24BD}" type="datetimeFigureOut">
              <a:rPr lang="es-CL" smtClean="0"/>
              <a:t>16-03-2025</a:t>
            </a:fld>
            <a:endParaRPr lang="es-C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16A81F-FE26-49EC-BC17-8513D0928BD4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4909371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.xml"/><Relationship Id="rId13" Type="http://schemas.openxmlformats.org/officeDocument/2006/relationships/slideLayout" Target="../slideLayouts/slideLayout29.xml"/><Relationship Id="rId18" Type="http://schemas.openxmlformats.org/officeDocument/2006/relationships/theme" Target="../theme/theme2.xml"/><Relationship Id="rId3" Type="http://schemas.openxmlformats.org/officeDocument/2006/relationships/slideLayout" Target="../slideLayouts/slideLayout19.xml"/><Relationship Id="rId7" Type="http://schemas.openxmlformats.org/officeDocument/2006/relationships/slideLayout" Target="../slideLayouts/slideLayout23.xml"/><Relationship Id="rId12" Type="http://schemas.openxmlformats.org/officeDocument/2006/relationships/slideLayout" Target="../slideLayouts/slideLayout28.xml"/><Relationship Id="rId17" Type="http://schemas.openxmlformats.org/officeDocument/2006/relationships/slideLayout" Target="../slideLayouts/slideLayout33.xml"/><Relationship Id="rId2" Type="http://schemas.openxmlformats.org/officeDocument/2006/relationships/slideLayout" Target="../slideLayouts/slideLayout18.xml"/><Relationship Id="rId16" Type="http://schemas.openxmlformats.org/officeDocument/2006/relationships/slideLayout" Target="../slideLayouts/slideLayout32.xml"/><Relationship Id="rId1" Type="http://schemas.openxmlformats.org/officeDocument/2006/relationships/slideLayout" Target="../slideLayouts/slideLayout17.xml"/><Relationship Id="rId6" Type="http://schemas.openxmlformats.org/officeDocument/2006/relationships/slideLayout" Target="../slideLayouts/slideLayout22.xml"/><Relationship Id="rId11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1.xml"/><Relationship Id="rId15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5.xml"/><Relationship Id="rId14" Type="http://schemas.openxmlformats.org/officeDocument/2006/relationships/slideLayout" Target="../slideLayouts/slideLayout3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E44CE8-0120-48EB-9FF4-F36E65FB24BD}" type="datetimeFigureOut">
              <a:rPr lang="es-CL" smtClean="0"/>
              <a:t>16-03-2025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6516A81F-FE26-49EC-BC17-8513D0928BD4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1860866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685800"/>
            <a:ext cx="8534400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EEBBF6C2-0D18-481E-AED1-6CDA7281280A}" type="datetimeFigureOut">
              <a:rPr lang="es-CL" smtClean="0"/>
              <a:t>16-03-2025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2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648B6F01-D2FD-41F7-8E67-2088BD91866A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85444072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  <p:sldLayoutId id="2147483689" r:id="rId12"/>
    <p:sldLayoutId id="2147483690" r:id="rId13"/>
    <p:sldLayoutId id="2147483691" r:id="rId14"/>
    <p:sldLayoutId id="2147483692" r:id="rId15"/>
    <p:sldLayoutId id="2147483693" r:id="rId16"/>
    <p:sldLayoutId id="2147483694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slideLayout" Target="../slideLayouts/slideLayout7.xml"/><Relationship Id="rId1" Type="http://schemas.openxmlformats.org/officeDocument/2006/relationships/video" Target="https://www.youtube.com/embed/pSqnl2eSu9Y?feature=oembed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2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BC0D6F30-F8E5-01E8-E3D9-57FC0A350905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43726" t="25367" r="26840" b="15568"/>
          <a:stretch/>
        </p:blipFill>
        <p:spPr>
          <a:xfrm>
            <a:off x="914400" y="62209"/>
            <a:ext cx="6366294" cy="6733581"/>
          </a:xfrm>
          <a:prstGeom prst="rect">
            <a:avLst/>
          </a:prstGeom>
        </p:spPr>
      </p:pic>
      <p:sp>
        <p:nvSpPr>
          <p:cNvPr id="6" name="Rectángulo: esquinas redondeadas 5">
            <a:extLst>
              <a:ext uri="{FF2B5EF4-FFF2-40B4-BE49-F238E27FC236}">
                <a16:creationId xmlns:a16="http://schemas.microsoft.com/office/drawing/2014/main" id="{C239FBD1-70D0-3DC0-5331-24F6565D8402}"/>
              </a:ext>
            </a:extLst>
          </p:cNvPr>
          <p:cNvSpPr/>
          <p:nvPr/>
        </p:nvSpPr>
        <p:spPr>
          <a:xfrm>
            <a:off x="7539487" y="483079"/>
            <a:ext cx="4244196" cy="3864634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MX" sz="3000" dirty="0"/>
              <a:t>MATEMÁTICA</a:t>
            </a:r>
          </a:p>
          <a:p>
            <a:pPr algn="ctr"/>
            <a:r>
              <a:rPr lang="es-MX" sz="3000" dirty="0"/>
              <a:t>1° BÁSICO</a:t>
            </a:r>
          </a:p>
          <a:p>
            <a:pPr algn="ctr"/>
            <a:endParaRPr lang="es-MX" sz="3000" dirty="0"/>
          </a:p>
          <a:p>
            <a:pPr algn="ctr"/>
            <a:r>
              <a:rPr lang="es-MX" sz="3000" dirty="0"/>
              <a:t>Profesoras:</a:t>
            </a:r>
          </a:p>
          <a:p>
            <a:pPr algn="ctr"/>
            <a:r>
              <a:rPr lang="es-MX" sz="3000" dirty="0"/>
              <a:t>Paula Navarro</a:t>
            </a:r>
          </a:p>
          <a:p>
            <a:pPr algn="ctr"/>
            <a:r>
              <a:rPr lang="es-MX" sz="3000" dirty="0"/>
              <a:t>Constanza  Flores</a:t>
            </a:r>
            <a:endParaRPr lang="es-CL" sz="3000" dirty="0"/>
          </a:p>
        </p:txBody>
      </p:sp>
    </p:spTree>
    <p:extLst>
      <p:ext uri="{BB962C8B-B14F-4D97-AF65-F5344CB8AC3E}">
        <p14:creationId xmlns:p14="http://schemas.microsoft.com/office/powerpoint/2010/main" val="121390407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F493EB79-DD0B-8112-89FD-F5EBB8B079D8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41604" t="13555" r="25283" b="6708"/>
          <a:stretch/>
        </p:blipFill>
        <p:spPr>
          <a:xfrm>
            <a:off x="1932317" y="0"/>
            <a:ext cx="7573992" cy="68978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299762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Elementos multimedia en línea 1" title="Cantando los Números - Canciones y Clásicos Infantiles">
            <a:hlinkClick r:id="" action="ppaction://media"/>
            <a:extLst>
              <a:ext uri="{FF2B5EF4-FFF2-40B4-BE49-F238E27FC236}">
                <a16:creationId xmlns:a16="http://schemas.microsoft.com/office/drawing/2014/main" id="{FAA7C3DC-A551-26C3-CE69-F57B139F84D4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26988" y="0"/>
            <a:ext cx="1213802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31445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7EF1C9F-A4CB-78F6-DF89-CD00B2FC0E3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09CD0ACB-1E9B-2418-FE3C-D466A726B3BA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43726" t="25367" r="26840" b="15568"/>
          <a:stretch/>
        </p:blipFill>
        <p:spPr>
          <a:xfrm>
            <a:off x="598612" y="1080128"/>
            <a:ext cx="3301406" cy="3491872"/>
          </a:xfrm>
          <a:prstGeom prst="rect">
            <a:avLst/>
          </a:prstGeom>
        </p:spPr>
      </p:pic>
      <p:sp>
        <p:nvSpPr>
          <p:cNvPr id="6" name="Rectángulo: esquinas redondeadas 5">
            <a:extLst>
              <a:ext uri="{FF2B5EF4-FFF2-40B4-BE49-F238E27FC236}">
                <a16:creationId xmlns:a16="http://schemas.microsoft.com/office/drawing/2014/main" id="{6767ACA8-C645-823D-A3A3-0B8B477D1FC0}"/>
              </a:ext>
            </a:extLst>
          </p:cNvPr>
          <p:cNvSpPr/>
          <p:nvPr/>
        </p:nvSpPr>
        <p:spPr>
          <a:xfrm>
            <a:off x="4278702" y="483079"/>
            <a:ext cx="7504981" cy="2945922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es-MX" sz="3000" dirty="0"/>
              <a:t>                                      </a:t>
            </a:r>
          </a:p>
          <a:p>
            <a:pPr algn="just"/>
            <a:endParaRPr lang="es-MX" sz="3000" dirty="0"/>
          </a:p>
          <a:p>
            <a:pPr algn="just"/>
            <a:endParaRPr lang="es-MX" sz="3000" dirty="0"/>
          </a:p>
          <a:p>
            <a:pPr algn="just"/>
            <a:r>
              <a:rPr lang="es-MX" sz="3000"/>
              <a:t>                                          15-03-2025</a:t>
            </a:r>
            <a:endParaRPr lang="es-MX" sz="3000" dirty="0"/>
          </a:p>
          <a:p>
            <a:pPr algn="just"/>
            <a:r>
              <a:rPr lang="es-MX" sz="3000" dirty="0"/>
              <a:t>OBJETIVO:</a:t>
            </a:r>
          </a:p>
          <a:p>
            <a:pPr algn="just"/>
            <a:r>
              <a:rPr lang="es-MX" sz="3000" dirty="0"/>
              <a:t>* Contar cantidades.</a:t>
            </a:r>
          </a:p>
          <a:p>
            <a:pPr algn="just"/>
            <a:r>
              <a:rPr lang="es-MX" sz="3000" dirty="0"/>
              <a:t>* Leer y escribir números del 6 al 10.</a:t>
            </a:r>
          </a:p>
          <a:p>
            <a:pPr algn="just"/>
            <a:endParaRPr lang="es-MX" sz="3000" dirty="0"/>
          </a:p>
          <a:p>
            <a:pPr algn="just"/>
            <a:endParaRPr lang="es-MX" sz="3000" dirty="0"/>
          </a:p>
          <a:p>
            <a:pPr algn="just"/>
            <a:endParaRPr lang="es-MX" sz="3000" dirty="0"/>
          </a:p>
          <a:p>
            <a:pPr algn="just"/>
            <a:endParaRPr lang="es-MX" sz="3000" dirty="0"/>
          </a:p>
        </p:txBody>
      </p:sp>
    </p:spTree>
    <p:extLst>
      <p:ext uri="{BB962C8B-B14F-4D97-AF65-F5344CB8AC3E}">
        <p14:creationId xmlns:p14="http://schemas.microsoft.com/office/powerpoint/2010/main" val="173210123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DCE3AF5B-F15C-207F-AB85-3E6ED21FBF3C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53066" t="14629" r="16085" b="8857"/>
          <a:stretch/>
        </p:blipFill>
        <p:spPr>
          <a:xfrm>
            <a:off x="0" y="86264"/>
            <a:ext cx="5113800" cy="6685472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31398254-8408-D1A9-DF29-E81A42BB1C18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52783" t="18387" r="16368" b="5097"/>
          <a:stretch/>
        </p:blipFill>
        <p:spPr>
          <a:xfrm>
            <a:off x="5113800" y="86264"/>
            <a:ext cx="5113800" cy="6685472"/>
          </a:xfrm>
          <a:prstGeom prst="rect">
            <a:avLst/>
          </a:prstGeom>
        </p:spPr>
      </p:pic>
      <p:sp>
        <p:nvSpPr>
          <p:cNvPr id="6" name="Rectángulo: esquinas redondeadas 5">
            <a:extLst>
              <a:ext uri="{FF2B5EF4-FFF2-40B4-BE49-F238E27FC236}">
                <a16:creationId xmlns:a16="http://schemas.microsoft.com/office/drawing/2014/main" id="{136AFADA-A8EE-1317-9774-0E64E0EB6A26}"/>
              </a:ext>
            </a:extLst>
          </p:cNvPr>
          <p:cNvSpPr/>
          <p:nvPr/>
        </p:nvSpPr>
        <p:spPr>
          <a:xfrm>
            <a:off x="9868618" y="86264"/>
            <a:ext cx="2323382" cy="1173193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MX" dirty="0"/>
              <a:t>¿Cuántos hay?</a:t>
            </a:r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237332352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209C1AD4-BF24-0272-0100-15D655F582A4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35661" t="14897" r="11981" b="26844"/>
          <a:stretch/>
        </p:blipFill>
        <p:spPr>
          <a:xfrm>
            <a:off x="0" y="0"/>
            <a:ext cx="12191999" cy="68560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412833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A8A919B2-62C3-A9BF-AABE-2933596DFDEB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35378" t="30469" r="11556" b="14226"/>
          <a:stretch/>
        </p:blipFill>
        <p:spPr>
          <a:xfrm>
            <a:off x="0" y="1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30473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4FD17DB8-87FC-009F-0227-E94C384AADC8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39198" t="17313" r="23020" b="23085"/>
          <a:stretch/>
        </p:blipFill>
        <p:spPr>
          <a:xfrm>
            <a:off x="0" y="0"/>
            <a:ext cx="12192000" cy="68425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054486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7A6B4530-CE88-7EDE-4C0B-068480A0DA28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39056" t="75573" r="21604" b="-273"/>
          <a:stretch/>
        </p:blipFill>
        <p:spPr>
          <a:xfrm>
            <a:off x="0" y="2635369"/>
            <a:ext cx="12192000" cy="42226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134128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5D11ABB-34C2-9E0C-D562-0A4A723A0C2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: esquinas redondeadas 1">
            <a:extLst>
              <a:ext uri="{FF2B5EF4-FFF2-40B4-BE49-F238E27FC236}">
                <a16:creationId xmlns:a16="http://schemas.microsoft.com/office/drawing/2014/main" id="{AE15F552-5B81-E25B-6C88-1EC880160CEA}"/>
              </a:ext>
            </a:extLst>
          </p:cNvPr>
          <p:cNvSpPr/>
          <p:nvPr/>
        </p:nvSpPr>
        <p:spPr>
          <a:xfrm>
            <a:off x="307675" y="224287"/>
            <a:ext cx="11576649" cy="2221302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sz="5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Ejercita, escribe en tu cuaderno.</a:t>
            </a:r>
            <a:endParaRPr kumimoji="0" lang="es-MX" sz="5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pic>
        <p:nvPicPr>
          <p:cNvPr id="1026" name="Picture 2" descr="Art Escribir Sticker - Find &amp; Share on GIPHY">
            <a:extLst>
              <a:ext uri="{FF2B5EF4-FFF2-40B4-BE49-F238E27FC236}">
                <a16:creationId xmlns:a16="http://schemas.microsoft.com/office/drawing/2014/main" id="{069B60D4-7415-009E-5556-AAF30F97701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9676" y="2286000"/>
            <a:ext cx="4572000" cy="45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7589335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5C7C27E-8218-4AD0-913A-AC6E6408025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59DEE6AD-8676-5901-DF71-F76BAA104344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30566" t="35033" r="30236" b="6171"/>
          <a:stretch/>
        </p:blipFill>
        <p:spPr>
          <a:xfrm>
            <a:off x="448574" y="1007641"/>
            <a:ext cx="11059064" cy="5824419"/>
          </a:xfrm>
          <a:prstGeom prst="rect">
            <a:avLst/>
          </a:prstGeom>
        </p:spPr>
      </p:pic>
      <p:sp>
        <p:nvSpPr>
          <p:cNvPr id="4" name="Rectángulo 3">
            <a:extLst>
              <a:ext uri="{FF2B5EF4-FFF2-40B4-BE49-F238E27FC236}">
                <a16:creationId xmlns:a16="http://schemas.microsoft.com/office/drawing/2014/main" id="{A4F523D6-723F-9763-BA7F-384BC6EFCA4C}"/>
              </a:ext>
            </a:extLst>
          </p:cNvPr>
          <p:cNvSpPr/>
          <p:nvPr/>
        </p:nvSpPr>
        <p:spPr>
          <a:xfrm>
            <a:off x="1259457" y="293298"/>
            <a:ext cx="7988060" cy="828136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3600" dirty="0"/>
              <a:t>ACTIVIDAD: Pinta según corresponda.</a:t>
            </a:r>
          </a:p>
        </p:txBody>
      </p:sp>
    </p:spTree>
    <p:extLst>
      <p:ext uri="{BB962C8B-B14F-4D97-AF65-F5344CB8AC3E}">
        <p14:creationId xmlns:p14="http://schemas.microsoft.com/office/powerpoint/2010/main" val="2610064484"/>
      </p:ext>
    </p:extLst>
  </p:cSld>
  <p:clrMapOvr>
    <a:masterClrMapping/>
  </p:clrMapOvr>
</p:sld>
</file>

<file path=ppt/theme/theme1.xml><?xml version="1.0" encoding="utf-8"?>
<a:theme xmlns:a="http://schemas.openxmlformats.org/drawingml/2006/main" name="Faceta">
  <a:themeElements>
    <a:clrScheme name="Faceta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a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a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Sector">
  <a:themeElements>
    <a:clrScheme name="Sector">
      <a:dk1>
        <a:sysClr val="windowText" lastClr="000000"/>
      </a:dk1>
      <a:lt1>
        <a:sysClr val="window" lastClr="FFFFFF"/>
      </a:lt1>
      <a:dk2>
        <a:srgbClr val="146194"/>
      </a:dk2>
      <a:lt2>
        <a:srgbClr val="76DBF4"/>
      </a:lt2>
      <a:accent1>
        <a:srgbClr val="052F61"/>
      </a:accent1>
      <a:accent2>
        <a:srgbClr val="A50E82"/>
      </a:accent2>
      <a:accent3>
        <a:srgbClr val="14967C"/>
      </a:accent3>
      <a:accent4>
        <a:srgbClr val="6A9E1F"/>
      </a:accent4>
      <a:accent5>
        <a:srgbClr val="E87D37"/>
      </a:accent5>
      <a:accent6>
        <a:srgbClr val="C62324"/>
      </a:accent6>
      <a:hlink>
        <a:srgbClr val="0D2E46"/>
      </a:hlink>
      <a:folHlink>
        <a:srgbClr val="356A95"/>
      </a:folHlink>
    </a:clrScheme>
    <a:fontScheme name="Sector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ector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13FEC7C6-62A9-40C4-99D2-581AACACAA2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TM02900688[[fn=Faceta]]</Template>
  <TotalTime>403</TotalTime>
  <Words>46</Words>
  <Application>Microsoft Office PowerPoint</Application>
  <PresentationFormat>Panorámica</PresentationFormat>
  <Paragraphs>18</Paragraphs>
  <Slides>11</Slides>
  <Notes>0</Notes>
  <HiddenSlides>0</HiddenSlides>
  <MMClips>1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2</vt:i4>
      </vt:variant>
      <vt:variant>
        <vt:lpstr>Títulos de diapositiva</vt:lpstr>
      </vt:variant>
      <vt:variant>
        <vt:i4>11</vt:i4>
      </vt:variant>
    </vt:vector>
  </HeadingPairs>
  <TitlesOfParts>
    <vt:vector size="17" baseType="lpstr">
      <vt:lpstr>Arial</vt:lpstr>
      <vt:lpstr>Century Gothic</vt:lpstr>
      <vt:lpstr>Trebuchet MS</vt:lpstr>
      <vt:lpstr>Wingdings 3</vt:lpstr>
      <vt:lpstr>Faceta</vt:lpstr>
      <vt:lpstr>Sector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PAULA NAVARRO LÓPEZ</dc:creator>
  <cp:lastModifiedBy>PAULA NAVARRO LÓPEZ</cp:lastModifiedBy>
  <cp:revision>6</cp:revision>
  <dcterms:created xsi:type="dcterms:W3CDTF">2025-03-12T15:27:51Z</dcterms:created>
  <dcterms:modified xsi:type="dcterms:W3CDTF">2025-03-16T15:51:39Z</dcterms:modified>
</cp:coreProperties>
</file>