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61" r:id="rId4"/>
    <p:sldId id="293" r:id="rId5"/>
    <p:sldId id="277" r:id="rId6"/>
    <p:sldId id="285" r:id="rId7"/>
    <p:sldId id="284" r:id="rId8"/>
    <p:sldId id="290" r:id="rId9"/>
    <p:sldId id="28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984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474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23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65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0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0013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82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8540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16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427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370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6138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2458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543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8498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093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0097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8651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9432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659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916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17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925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3373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7799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3540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40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31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535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946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2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337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093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44CE8-0120-48EB-9FF4-F36E65FB24BD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08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BBF6C2-0D18-481E-AED1-6CDA7281280A}" type="datetimeFigureOut">
              <a:rPr lang="es-CL" smtClean="0"/>
              <a:t>23-03-2025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268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Sqnl2eSu9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0D6F30-F8E5-01E8-E3D9-57FC0A3509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726" t="25367" r="26840" b="15568"/>
          <a:stretch/>
        </p:blipFill>
        <p:spPr>
          <a:xfrm>
            <a:off x="914400" y="62209"/>
            <a:ext cx="6366294" cy="6733581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239FBD1-70D0-3DC0-5331-24F6565D8402}"/>
              </a:ext>
            </a:extLst>
          </p:cNvPr>
          <p:cNvSpPr/>
          <p:nvPr/>
        </p:nvSpPr>
        <p:spPr>
          <a:xfrm>
            <a:off x="7539487" y="483079"/>
            <a:ext cx="4244196" cy="38646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000" dirty="0"/>
              <a:t>MATEMÁTICA</a:t>
            </a:r>
          </a:p>
          <a:p>
            <a:pPr algn="ctr"/>
            <a:r>
              <a:rPr lang="es-MX" sz="3000" dirty="0"/>
              <a:t>1° BÁSICO</a:t>
            </a:r>
          </a:p>
          <a:p>
            <a:pPr algn="ctr"/>
            <a:endParaRPr lang="es-MX" sz="3000" dirty="0"/>
          </a:p>
          <a:p>
            <a:pPr algn="ctr"/>
            <a:r>
              <a:rPr lang="es-MX" sz="3000" dirty="0"/>
              <a:t>Profesoras:</a:t>
            </a:r>
          </a:p>
          <a:p>
            <a:pPr algn="ctr"/>
            <a:r>
              <a:rPr lang="es-MX" sz="3000" dirty="0"/>
              <a:t>Paula Navarro</a:t>
            </a:r>
          </a:p>
          <a:p>
            <a:pPr algn="ctr"/>
            <a:r>
              <a:rPr lang="es-MX" sz="3000" dirty="0"/>
              <a:t>Constanza  Flores</a:t>
            </a:r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val="121390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F1C9F-A4CB-78F6-DF89-CD00B2FC0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CD0ACB-1E9B-2418-FE3C-D466A726B3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726" t="25367" r="26840" b="15568"/>
          <a:stretch/>
        </p:blipFill>
        <p:spPr>
          <a:xfrm>
            <a:off x="598612" y="1080128"/>
            <a:ext cx="3301406" cy="349187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767ACA8-C645-823D-A3A3-0B8B477D1FC0}"/>
              </a:ext>
            </a:extLst>
          </p:cNvPr>
          <p:cNvSpPr/>
          <p:nvPr/>
        </p:nvSpPr>
        <p:spPr>
          <a:xfrm>
            <a:off x="4278702" y="483079"/>
            <a:ext cx="7504981" cy="29459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3000" dirty="0"/>
              <a:t>                                      </a:t>
            </a:r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r>
              <a:rPr lang="es-MX" sz="3000" dirty="0"/>
              <a:t>                                          28-03-2025</a:t>
            </a:r>
          </a:p>
          <a:p>
            <a:pPr algn="just"/>
            <a:endParaRPr lang="es-MX" sz="3000" dirty="0"/>
          </a:p>
          <a:p>
            <a:pPr algn="just"/>
            <a:r>
              <a:rPr lang="es-MX" sz="3000" dirty="0"/>
              <a:t>OA: Descomponer el número 6 y el 7.</a:t>
            </a:r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173210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85A3BB5-1E32-8AF1-CB6A-0EECD09337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28" t="11138" r="17076" b="3487"/>
          <a:stretch/>
        </p:blipFill>
        <p:spPr>
          <a:xfrm>
            <a:off x="0" y="-1"/>
            <a:ext cx="12192000" cy="683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7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11ABB-34C2-9E0C-D562-0A4A723A0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E15F552-5B81-E25B-6C88-1EC880160CEA}"/>
              </a:ext>
            </a:extLst>
          </p:cNvPr>
          <p:cNvSpPr/>
          <p:nvPr/>
        </p:nvSpPr>
        <p:spPr>
          <a:xfrm>
            <a:off x="307675" y="224287"/>
            <a:ext cx="11576649" cy="22213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Ejercita, escribe en tu cuaderno.</a:t>
            </a:r>
            <a:endParaRPr kumimoji="0" lang="es-MX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Art Escribir Sticker - Find &amp; Share on GIPHY">
            <a:extLst>
              <a:ext uri="{FF2B5EF4-FFF2-40B4-BE49-F238E27FC236}">
                <a16:creationId xmlns:a16="http://schemas.microsoft.com/office/drawing/2014/main" id="{069B60D4-7415-009E-5556-AAF30F97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76" y="2286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9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DF636A-92B3-F8E0-C1BC-78EC2C3B5E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35" t="35301" r="22170" b="59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0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31B365-4593-ED31-7161-EFA16D5A18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61" t="15971" r="21037" b="2950"/>
          <a:stretch/>
        </p:blipFill>
        <p:spPr>
          <a:xfrm>
            <a:off x="0" y="0"/>
            <a:ext cx="12192000" cy="68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2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963EE-7A9C-C9B4-C669-274996F1D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C36D40-578A-0B6D-5AB6-DDB71631A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08" t="14091" r="24010" b="24160"/>
          <a:stretch/>
        </p:blipFill>
        <p:spPr>
          <a:xfrm>
            <a:off x="0" y="0"/>
            <a:ext cx="12192000" cy="68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5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Cantando los Números - Canciones y Clásicos Infantiles">
            <a:hlinkClick r:id="" action="ppaction://media"/>
            <a:extLst>
              <a:ext uri="{FF2B5EF4-FFF2-40B4-BE49-F238E27FC236}">
                <a16:creationId xmlns:a16="http://schemas.microsoft.com/office/drawing/2014/main" id="{379E024C-EEF8-F52A-5FFC-BE94EB1C87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448</TotalTime>
  <Words>30</Words>
  <Application>Microsoft Office PowerPoint</Application>
  <PresentationFormat>Panorámica</PresentationFormat>
  <Paragraphs>15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Trebuchet MS</vt:lpstr>
      <vt:lpstr>Wingdings 3</vt:lpstr>
      <vt:lpstr>Faceta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NAVARRO LÓPEZ</dc:creator>
  <cp:lastModifiedBy>PAULA NAVARRO LÓPEZ</cp:lastModifiedBy>
  <cp:revision>11</cp:revision>
  <dcterms:created xsi:type="dcterms:W3CDTF">2025-03-12T15:27:51Z</dcterms:created>
  <dcterms:modified xsi:type="dcterms:W3CDTF">2025-03-23T22:07:04Z</dcterms:modified>
</cp:coreProperties>
</file>