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702" r:id="rId1"/>
  </p:sldMasterIdLst>
  <p:sldIdLst>
    <p:sldId id="264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</p:sldIdLst>
  <p:sldSz cx="9144000" cy="5143500" type="screen16x9"/>
  <p:notesSz cx="9144000" cy="51435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1086" y="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6/11/relationships/changesInfo" Target="changesInfos/changesInfo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ilvia Pérez Morales" userId="82e0fff5ce7cfa08" providerId="LiveId" clId="{A1A5E620-0639-4194-A5B1-D8E69980784F}"/>
    <pc:docChg chg="undo redo custSel modSld">
      <pc:chgData name="Silvia Pérez Morales" userId="82e0fff5ce7cfa08" providerId="LiveId" clId="{A1A5E620-0639-4194-A5B1-D8E69980784F}" dt="2024-07-08T01:27:43.587" v="510" actId="13926"/>
      <pc:docMkLst>
        <pc:docMk/>
      </pc:docMkLst>
      <pc:sldChg chg="modSp mod">
        <pc:chgData name="Silvia Pérez Morales" userId="82e0fff5ce7cfa08" providerId="LiveId" clId="{A1A5E620-0639-4194-A5B1-D8E69980784F}" dt="2024-07-08T01:26:32.811" v="505" actId="13926"/>
        <pc:sldMkLst>
          <pc:docMk/>
          <pc:sldMk cId="0" sldId="257"/>
        </pc:sldMkLst>
        <pc:spChg chg="mod">
          <ac:chgData name="Silvia Pérez Morales" userId="82e0fff5ce7cfa08" providerId="LiveId" clId="{A1A5E620-0639-4194-A5B1-D8E69980784F}" dt="2024-07-08T01:15:43.735" v="123" actId="5793"/>
          <ac:spMkLst>
            <pc:docMk/>
            <pc:sldMk cId="0" sldId="257"/>
            <ac:spMk id="2" creationId="{00000000-0000-0000-0000-000000000000}"/>
          </ac:spMkLst>
        </pc:spChg>
        <pc:spChg chg="mod">
          <ac:chgData name="Silvia Pérez Morales" userId="82e0fff5ce7cfa08" providerId="LiveId" clId="{A1A5E620-0639-4194-A5B1-D8E69980784F}" dt="2024-07-08T01:26:32.811" v="505" actId="13926"/>
          <ac:spMkLst>
            <pc:docMk/>
            <pc:sldMk cId="0" sldId="257"/>
            <ac:spMk id="3" creationId="{00000000-0000-0000-0000-000000000000}"/>
          </ac:spMkLst>
        </pc:spChg>
      </pc:sldChg>
      <pc:sldChg chg="modSp mod">
        <pc:chgData name="Silvia Pérez Morales" userId="82e0fff5ce7cfa08" providerId="LiveId" clId="{A1A5E620-0639-4194-A5B1-D8E69980784F}" dt="2024-07-08T01:26:22.807" v="504" actId="13926"/>
        <pc:sldMkLst>
          <pc:docMk/>
          <pc:sldMk cId="0" sldId="258"/>
        </pc:sldMkLst>
        <pc:spChg chg="mod">
          <ac:chgData name="Silvia Pérez Morales" userId="82e0fff5ce7cfa08" providerId="LiveId" clId="{A1A5E620-0639-4194-A5B1-D8E69980784F}" dt="2024-07-08T01:16:44.617" v="219" actId="5793"/>
          <ac:spMkLst>
            <pc:docMk/>
            <pc:sldMk cId="0" sldId="258"/>
            <ac:spMk id="2" creationId="{00000000-0000-0000-0000-000000000000}"/>
          </ac:spMkLst>
        </pc:spChg>
        <pc:spChg chg="mod">
          <ac:chgData name="Silvia Pérez Morales" userId="82e0fff5ce7cfa08" providerId="LiveId" clId="{A1A5E620-0639-4194-A5B1-D8E69980784F}" dt="2024-07-08T01:26:22.807" v="504" actId="13926"/>
          <ac:spMkLst>
            <pc:docMk/>
            <pc:sldMk cId="0" sldId="258"/>
            <ac:spMk id="3" creationId="{00000000-0000-0000-0000-000000000000}"/>
          </ac:spMkLst>
        </pc:spChg>
      </pc:sldChg>
      <pc:sldChg chg="delSp modSp mod">
        <pc:chgData name="Silvia Pérez Morales" userId="82e0fff5ce7cfa08" providerId="LiveId" clId="{A1A5E620-0639-4194-A5B1-D8E69980784F}" dt="2024-07-08T01:26:44.877" v="506" actId="13926"/>
        <pc:sldMkLst>
          <pc:docMk/>
          <pc:sldMk cId="0" sldId="259"/>
        </pc:sldMkLst>
        <pc:spChg chg="mod">
          <ac:chgData name="Silvia Pérez Morales" userId="82e0fff5ce7cfa08" providerId="LiveId" clId="{A1A5E620-0639-4194-A5B1-D8E69980784F}" dt="2024-07-08T01:21:28.810" v="248" actId="20577"/>
          <ac:spMkLst>
            <pc:docMk/>
            <pc:sldMk cId="0" sldId="259"/>
            <ac:spMk id="2" creationId="{00000000-0000-0000-0000-000000000000}"/>
          </ac:spMkLst>
        </pc:spChg>
        <pc:spChg chg="mod">
          <ac:chgData name="Silvia Pérez Morales" userId="82e0fff5ce7cfa08" providerId="LiveId" clId="{A1A5E620-0639-4194-A5B1-D8E69980784F}" dt="2024-07-08T01:26:44.877" v="506" actId="13926"/>
          <ac:spMkLst>
            <pc:docMk/>
            <pc:sldMk cId="0" sldId="259"/>
            <ac:spMk id="4" creationId="{00000000-0000-0000-0000-000000000000}"/>
          </ac:spMkLst>
        </pc:spChg>
        <pc:graphicFrameChg chg="del modGraphic">
          <ac:chgData name="Silvia Pérez Morales" userId="82e0fff5ce7cfa08" providerId="LiveId" clId="{A1A5E620-0639-4194-A5B1-D8E69980784F}" dt="2024-07-08T01:22:15.292" v="500" actId="21"/>
          <ac:graphicFrameMkLst>
            <pc:docMk/>
            <pc:sldMk cId="0" sldId="259"/>
            <ac:graphicFrameMk id="3" creationId="{00000000-0000-0000-0000-000000000000}"/>
          </ac:graphicFrameMkLst>
        </pc:graphicFrameChg>
      </pc:sldChg>
      <pc:sldChg chg="modSp mod">
        <pc:chgData name="Silvia Pérez Morales" userId="82e0fff5ce7cfa08" providerId="LiveId" clId="{A1A5E620-0639-4194-A5B1-D8E69980784F}" dt="2024-07-08T01:26:57.492" v="507" actId="13926"/>
        <pc:sldMkLst>
          <pc:docMk/>
          <pc:sldMk cId="0" sldId="260"/>
        </pc:sldMkLst>
        <pc:spChg chg="mod">
          <ac:chgData name="Silvia Pérez Morales" userId="82e0fff5ce7cfa08" providerId="LiveId" clId="{A1A5E620-0639-4194-A5B1-D8E69980784F}" dt="2024-07-08T01:26:57.492" v="507" actId="13926"/>
          <ac:spMkLst>
            <pc:docMk/>
            <pc:sldMk cId="0" sldId="260"/>
            <ac:spMk id="3" creationId="{00000000-0000-0000-0000-000000000000}"/>
          </ac:spMkLst>
        </pc:spChg>
      </pc:sldChg>
      <pc:sldChg chg="modSp mod">
        <pc:chgData name="Silvia Pérez Morales" userId="82e0fff5ce7cfa08" providerId="LiveId" clId="{A1A5E620-0639-4194-A5B1-D8E69980784F}" dt="2024-07-08T01:27:09.535" v="508" actId="13926"/>
        <pc:sldMkLst>
          <pc:docMk/>
          <pc:sldMk cId="0" sldId="261"/>
        </pc:sldMkLst>
        <pc:spChg chg="mod">
          <ac:chgData name="Silvia Pérez Morales" userId="82e0fff5ce7cfa08" providerId="LiveId" clId="{A1A5E620-0639-4194-A5B1-D8E69980784F}" dt="2024-07-08T01:27:09.535" v="508" actId="13926"/>
          <ac:spMkLst>
            <pc:docMk/>
            <pc:sldMk cId="0" sldId="261"/>
            <ac:spMk id="3" creationId="{00000000-0000-0000-0000-000000000000}"/>
          </ac:spMkLst>
        </pc:spChg>
      </pc:sldChg>
      <pc:sldChg chg="modSp mod">
        <pc:chgData name="Silvia Pérez Morales" userId="82e0fff5ce7cfa08" providerId="LiveId" clId="{A1A5E620-0639-4194-A5B1-D8E69980784F}" dt="2024-07-08T01:27:27.670" v="509" actId="13926"/>
        <pc:sldMkLst>
          <pc:docMk/>
          <pc:sldMk cId="0" sldId="262"/>
        </pc:sldMkLst>
        <pc:spChg chg="mod">
          <ac:chgData name="Silvia Pérez Morales" userId="82e0fff5ce7cfa08" providerId="LiveId" clId="{A1A5E620-0639-4194-A5B1-D8E69980784F}" dt="2024-07-08T01:27:27.670" v="509" actId="13926"/>
          <ac:spMkLst>
            <pc:docMk/>
            <pc:sldMk cId="0" sldId="262"/>
            <ac:spMk id="3" creationId="{00000000-0000-0000-0000-000000000000}"/>
          </ac:spMkLst>
        </pc:spChg>
      </pc:sldChg>
      <pc:sldChg chg="modSp mod">
        <pc:chgData name="Silvia Pérez Morales" userId="82e0fff5ce7cfa08" providerId="LiveId" clId="{A1A5E620-0639-4194-A5B1-D8E69980784F}" dt="2024-07-08T01:27:43.587" v="510" actId="13926"/>
        <pc:sldMkLst>
          <pc:docMk/>
          <pc:sldMk cId="0" sldId="263"/>
        </pc:sldMkLst>
        <pc:spChg chg="mod">
          <ac:chgData name="Silvia Pérez Morales" userId="82e0fff5ce7cfa08" providerId="LiveId" clId="{A1A5E620-0639-4194-A5B1-D8E69980784F}" dt="2024-07-08T01:27:43.587" v="510" actId="13926"/>
          <ac:spMkLst>
            <pc:docMk/>
            <pc:sldMk cId="0" sldId="263"/>
            <ac:spMk id="3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1910" y="1885950"/>
            <a:ext cx="6686549" cy="1697086"/>
          </a:xfrm>
        </p:spPr>
        <p:txBody>
          <a:bodyPr anchor="b">
            <a:normAutofit/>
          </a:bodyPr>
          <a:lstStyle>
            <a:lvl1pPr>
              <a:defRPr sz="405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1910" y="3583035"/>
            <a:ext cx="6686549" cy="844712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7/7/2024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Freeform 6"/>
          <p:cNvSpPr/>
          <p:nvPr/>
        </p:nvSpPr>
        <p:spPr bwMode="auto">
          <a:xfrm>
            <a:off x="0" y="3242858"/>
            <a:ext cx="1308489" cy="583942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98860" y="3397155"/>
            <a:ext cx="584825" cy="273844"/>
          </a:xfrm>
        </p:spPr>
        <p:txBody>
          <a:bodyPr/>
          <a:lstStyle/>
          <a:p>
            <a:fld id="{B6F15528-21DE-4FAA-801E-634DDDAF4B2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2739847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910" y="457200"/>
            <a:ext cx="6686549" cy="2337780"/>
          </a:xfrm>
        </p:spPr>
        <p:txBody>
          <a:bodyPr anchor="ctr">
            <a:normAutofit/>
          </a:bodyPr>
          <a:lstStyle>
            <a:lvl1pPr algn="l">
              <a:defRPr sz="36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1910" y="3265535"/>
            <a:ext cx="6686549" cy="1166898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7/7/2024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3141" y="2383632"/>
            <a:ext cx="1191395" cy="380473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98860" y="2433105"/>
            <a:ext cx="584825" cy="273844"/>
          </a:xfrm>
        </p:spPr>
        <p:txBody>
          <a:bodyPr/>
          <a:lstStyle/>
          <a:p>
            <a:fld id="{B6F15528-21DE-4FAA-801E-634DDDAF4B2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3574995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37462" y="457200"/>
            <a:ext cx="6295445" cy="2171700"/>
          </a:xfrm>
        </p:spPr>
        <p:txBody>
          <a:bodyPr anchor="ctr">
            <a:normAutofit/>
          </a:bodyPr>
          <a:lstStyle>
            <a:lvl1pPr algn="l">
              <a:defRPr sz="36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56259" y="2628900"/>
            <a:ext cx="5652416" cy="28575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1910" y="3265535"/>
            <a:ext cx="6686549" cy="1166898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7/7/2024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3141" y="2383632"/>
            <a:ext cx="1191395" cy="380473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98860" y="2433105"/>
            <a:ext cx="584825" cy="273844"/>
          </a:xfrm>
        </p:spPr>
        <p:txBody>
          <a:bodyPr/>
          <a:lstStyle/>
          <a:p>
            <a:fld id="{B6F15528-21DE-4FAA-801E-634DDDAF4B2B}" type="slidenum">
              <a:rPr lang="es-CL" smtClean="0"/>
              <a:t>‹Nº›</a:t>
            </a:fld>
            <a:endParaRPr lang="es-CL"/>
          </a:p>
        </p:txBody>
      </p:sp>
      <p:sp>
        <p:nvSpPr>
          <p:cNvPr id="14" name="TextBox 13"/>
          <p:cNvSpPr txBox="1"/>
          <p:nvPr/>
        </p:nvSpPr>
        <p:spPr>
          <a:xfrm>
            <a:off x="1850739" y="486004"/>
            <a:ext cx="457200" cy="438582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336139" y="2178980"/>
            <a:ext cx="457200" cy="438582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r>
              <a:rPr lang="en-US" sz="6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41790521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910" y="1828800"/>
            <a:ext cx="6686550" cy="2043634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910" y="3886200"/>
            <a:ext cx="6686550" cy="547217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7/7/2024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3141" y="3683794"/>
            <a:ext cx="1191395" cy="380473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98860" y="3737316"/>
            <a:ext cx="584825" cy="273844"/>
          </a:xfrm>
        </p:spPr>
        <p:txBody>
          <a:bodyPr/>
          <a:lstStyle/>
          <a:p>
            <a:fld id="{B6F15528-21DE-4FAA-801E-634DDDAF4B2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53524280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137462" y="457200"/>
            <a:ext cx="6295445" cy="2171700"/>
          </a:xfrm>
        </p:spPr>
        <p:txBody>
          <a:bodyPr anchor="ctr">
            <a:normAutofit/>
          </a:bodyPr>
          <a:lstStyle>
            <a:lvl1pPr algn="l">
              <a:defRPr sz="36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1909" y="3257550"/>
            <a:ext cx="6686550" cy="62865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1800">
                <a:solidFill>
                  <a:schemeClr val="accent1"/>
                </a:solidFill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910" y="3886200"/>
            <a:ext cx="6686550" cy="547217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7/7/2024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3141" y="3683794"/>
            <a:ext cx="1191395" cy="380473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98860" y="3737316"/>
            <a:ext cx="584825" cy="273844"/>
          </a:xfrm>
        </p:spPr>
        <p:txBody>
          <a:bodyPr/>
          <a:lstStyle/>
          <a:p>
            <a:fld id="{B6F15528-21DE-4FAA-801E-634DDDAF4B2B}" type="slidenum">
              <a:rPr lang="es-CL" smtClean="0"/>
              <a:t>‹Nº›</a:t>
            </a:fld>
            <a:endParaRPr lang="es-CL"/>
          </a:p>
        </p:txBody>
      </p:sp>
      <p:sp>
        <p:nvSpPr>
          <p:cNvPr id="17" name="TextBox 16"/>
          <p:cNvSpPr txBox="1"/>
          <p:nvPr/>
        </p:nvSpPr>
        <p:spPr>
          <a:xfrm>
            <a:off x="1850739" y="486004"/>
            <a:ext cx="457200" cy="438582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8336139" y="2178980"/>
            <a:ext cx="457200" cy="438582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72677304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910" y="470555"/>
            <a:ext cx="6686549" cy="2160015"/>
          </a:xfrm>
        </p:spPr>
        <p:txBody>
          <a:bodyPr anchor="ctr">
            <a:normAutofit/>
          </a:bodyPr>
          <a:lstStyle>
            <a:lvl1pPr algn="l">
              <a:defRPr sz="36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1909" y="3257550"/>
            <a:ext cx="6686550" cy="62865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1800">
                <a:solidFill>
                  <a:schemeClr val="accent1"/>
                </a:solidFill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910" y="3886200"/>
            <a:ext cx="6686550" cy="547217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7/7/2024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3141" y="3683794"/>
            <a:ext cx="1191395" cy="380473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98860" y="3737316"/>
            <a:ext cx="584825" cy="273844"/>
          </a:xfrm>
        </p:spPr>
        <p:txBody>
          <a:bodyPr/>
          <a:lstStyle/>
          <a:p>
            <a:fld id="{B6F15528-21DE-4FAA-801E-634DDDAF4B2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40014546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7/7/2024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3141" y="535782"/>
            <a:ext cx="1191395" cy="380473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28678991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71109" y="470554"/>
            <a:ext cx="1655701" cy="3962863"/>
          </a:xfrm>
        </p:spPr>
        <p:txBody>
          <a:bodyPr vert="eaVert" anchor="ctr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41909" y="470554"/>
            <a:ext cx="4857750" cy="3962863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7/7/2024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3141" y="535782"/>
            <a:ext cx="1191395" cy="380473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8252127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3501547" y="1397677"/>
            <a:ext cx="2140904" cy="12331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3089249" y="2968244"/>
            <a:ext cx="2965500" cy="58038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800" b="0" i="0">
                <a:solidFill>
                  <a:srgbClr val="1E1E1C"/>
                </a:solidFill>
                <a:latin typeface="Verdana"/>
                <a:cs typeface="Verdana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7/7/2024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0699257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4694" y="468082"/>
            <a:ext cx="6683765" cy="960668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1909" y="1600200"/>
            <a:ext cx="6686550" cy="2833217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7/7/2024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3141" y="535782"/>
            <a:ext cx="1191395" cy="380473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0741823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910" y="1544063"/>
            <a:ext cx="6686549" cy="1101600"/>
          </a:xfrm>
        </p:spPr>
        <p:txBody>
          <a:bodyPr anchor="b"/>
          <a:lstStyle>
            <a:lvl1pPr algn="l">
              <a:defRPr sz="30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1910" y="2647597"/>
            <a:ext cx="6686549" cy="645300"/>
          </a:xfrm>
        </p:spPr>
        <p:txBody>
          <a:bodyPr anchor="t"/>
          <a:lstStyle>
            <a:lvl1pPr marL="0" indent="0" algn="l">
              <a:buNone/>
              <a:defRPr sz="15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7/7/2024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3141" y="2383632"/>
            <a:ext cx="1191395" cy="380473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98860" y="2433105"/>
            <a:ext cx="584825" cy="273844"/>
          </a:xfrm>
        </p:spPr>
        <p:txBody>
          <a:bodyPr/>
          <a:lstStyle/>
          <a:p>
            <a:fld id="{B6F15528-21DE-4FAA-801E-634DDDAF4B2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3966929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1909" y="1600200"/>
            <a:ext cx="3235398" cy="2833217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93060" y="1594666"/>
            <a:ext cx="3235398" cy="2833217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7/7/2024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3141" y="535782"/>
            <a:ext cx="1191395" cy="380473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98860" y="590837"/>
            <a:ext cx="584825" cy="273844"/>
          </a:xfrm>
        </p:spPr>
        <p:txBody>
          <a:bodyPr/>
          <a:lstStyle/>
          <a:p>
            <a:fld id="{B6F15528-21DE-4FAA-801E-634DDDAF4B2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8240594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04530" y="1479527"/>
            <a:ext cx="2994549" cy="432197"/>
          </a:xfrm>
        </p:spPr>
        <p:txBody>
          <a:bodyPr anchor="b">
            <a:noAutofit/>
          </a:bodyPr>
          <a:lstStyle>
            <a:lvl1pPr marL="0" indent="0">
              <a:buNone/>
              <a:defRPr sz="1800" b="0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1909" y="1911725"/>
            <a:ext cx="3257170" cy="2515545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29972" y="1477106"/>
            <a:ext cx="2999251" cy="432197"/>
          </a:xfrm>
        </p:spPr>
        <p:txBody>
          <a:bodyPr anchor="b">
            <a:noAutofit/>
          </a:bodyPr>
          <a:lstStyle>
            <a:lvl1pPr marL="0" indent="0">
              <a:buNone/>
              <a:defRPr sz="1800" b="0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75218" y="1909304"/>
            <a:ext cx="3254006" cy="2515545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7/7/2024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3141" y="535782"/>
            <a:ext cx="1191395" cy="380473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98860" y="590837"/>
            <a:ext cx="584825" cy="273844"/>
          </a:xfrm>
        </p:spPr>
        <p:txBody>
          <a:bodyPr/>
          <a:lstStyle/>
          <a:p>
            <a:fld id="{B6F15528-21DE-4FAA-801E-634DDDAF4B2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3408300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7/7/2024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3141" y="535782"/>
            <a:ext cx="1191395" cy="380473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9105017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7/7/2024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3141" y="535782"/>
            <a:ext cx="1191395" cy="380473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135564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910" y="334566"/>
            <a:ext cx="2628899" cy="732234"/>
          </a:xfrm>
        </p:spPr>
        <p:txBody>
          <a:bodyPr anchor="b"/>
          <a:lstStyle>
            <a:lvl1pPr algn="l">
              <a:defRPr sz="15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2259" y="334567"/>
            <a:ext cx="3886200" cy="4061222"/>
          </a:xfrm>
        </p:spPr>
        <p:txBody>
          <a:bodyPr anchor="ctr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910" y="1198960"/>
            <a:ext cx="2628899" cy="3196827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7/7/2024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3141" y="535782"/>
            <a:ext cx="1191395" cy="380473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6566708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910" y="3600450"/>
            <a:ext cx="6686550" cy="425054"/>
          </a:xfrm>
        </p:spPr>
        <p:txBody>
          <a:bodyPr anchor="b">
            <a:normAutofit/>
          </a:bodyPr>
          <a:lstStyle>
            <a:lvl1pPr algn="l">
              <a:defRPr sz="18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1909" y="476224"/>
            <a:ext cx="6686550" cy="2891228"/>
          </a:xfrm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910" y="4025504"/>
            <a:ext cx="6686550" cy="370284"/>
          </a:xfrm>
        </p:spPr>
        <p:txBody>
          <a:bodyPr>
            <a:normAutofit/>
          </a:bodyPr>
          <a:lstStyle>
            <a:lvl1pPr marL="0" indent="0">
              <a:buNone/>
              <a:defRPr sz="9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7/7/2024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3141" y="3683794"/>
            <a:ext cx="1191395" cy="380473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98860" y="3737316"/>
            <a:ext cx="584825" cy="273844"/>
          </a:xfrm>
        </p:spPr>
        <p:txBody>
          <a:bodyPr/>
          <a:lstStyle/>
          <a:p>
            <a:fld id="{B6F15528-21DE-4FAA-801E-634DDDAF4B2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4838474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171450"/>
            <a:ext cx="2138637" cy="4978971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0416" y="-24"/>
            <a:ext cx="1767506" cy="5139964"/>
            <a:chOff x="6627813" y="195454"/>
            <a:chExt cx="1952625" cy="5678297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5454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37160" cy="51435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44694" y="468082"/>
            <a:ext cx="6683765" cy="96066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1909" y="1600200"/>
            <a:ext cx="6686550" cy="29146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71210" y="4597828"/>
            <a:ext cx="859712" cy="27779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t>7/7/2024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1910" y="4601856"/>
            <a:ext cx="5714999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8860" y="590837"/>
            <a:ext cx="584825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500">
                <a:solidFill>
                  <a:srgbClr val="FEFFFF"/>
                </a:solidFill>
              </a:defRPr>
            </a:lvl1pPr>
          </a:lstStyle>
          <a:p>
            <a:fld id="{B6F15528-21DE-4FAA-801E-634DDDAF4B2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7467923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3" r:id="rId1"/>
    <p:sldLayoutId id="2147483704" r:id="rId2"/>
    <p:sldLayoutId id="2147483705" r:id="rId3"/>
    <p:sldLayoutId id="2147483706" r:id="rId4"/>
    <p:sldLayoutId id="2147483707" r:id="rId5"/>
    <p:sldLayoutId id="2147483708" r:id="rId6"/>
    <p:sldLayoutId id="2147483709" r:id="rId7"/>
    <p:sldLayoutId id="2147483710" r:id="rId8"/>
    <p:sldLayoutId id="2147483711" r:id="rId9"/>
    <p:sldLayoutId id="2147483712" r:id="rId10"/>
    <p:sldLayoutId id="2147483713" r:id="rId11"/>
    <p:sldLayoutId id="2147483714" r:id="rId12"/>
    <p:sldLayoutId id="2147483715" r:id="rId13"/>
    <p:sldLayoutId id="2147483716" r:id="rId14"/>
    <p:sldLayoutId id="2147483717" r:id="rId15"/>
    <p:sldLayoutId id="2147483718" r:id="rId16"/>
    <p:sldLayoutId id="2147483719" r:id="rId17"/>
  </p:sldLayoutIdLst>
  <p:txStyles>
    <p:titleStyle>
      <a:lvl1pPr algn="l" defTabSz="342900" rtl="0" eaLnBrk="1" latinLnBrk="0" hangingPunct="1">
        <a:spcBef>
          <a:spcPct val="0"/>
        </a:spcBef>
        <a:buNone/>
        <a:defRPr sz="27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57175" indent="-257175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sz="13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57213" indent="-214313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572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2001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5430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8859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2288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5717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9146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>
            <a:extLst>
              <a:ext uri="{FF2B5EF4-FFF2-40B4-BE49-F238E27FC236}">
                <a16:creationId xmlns:a16="http://schemas.microsoft.com/office/drawing/2014/main" id="{2E94C4A5-DD10-1A0A-A9C1-18DD1DC16C42}"/>
              </a:ext>
            </a:extLst>
          </p:cNvPr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27E10640-86DB-C373-E69B-3B1E4EE4C442}"/>
              </a:ext>
            </a:extLst>
          </p:cNvPr>
          <p:cNvSpPr>
            <a:spLocks noGrp="1"/>
          </p:cNvSpPr>
          <p:nvPr>
            <p:ph type="subTitle" idx="4"/>
          </p:nvPr>
        </p:nvSpPr>
        <p:spPr>
          <a:xfrm>
            <a:off x="381000" y="666750"/>
            <a:ext cx="8305800" cy="3231654"/>
          </a:xfrm>
        </p:spPr>
        <p:txBody>
          <a:bodyPr/>
          <a:lstStyle/>
          <a:p>
            <a:pPr algn="just"/>
            <a:r>
              <a:rPr lang="es-CL" sz="2400" b="1" kern="1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OBJETIVO APRENDIZAJE:  </a:t>
            </a:r>
            <a:r>
              <a:rPr lang="es-CL" sz="2400" kern="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Analizar diversas perspectivas historiográficas sobre cambios recientes en la sociedad chilena y su impacto a nivel local considerando procesos de democratización tales como el fortalecimiento de la sociedad civil y el respeto a los derechos humanos, la búsqueda de la disminución de la desigualdad, y la inclusión creciente de nuevos grupos y movimientos sociales. </a:t>
            </a:r>
          </a:p>
          <a:p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23386236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557112" y="1397677"/>
            <a:ext cx="2085339" cy="123317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49530">
              <a:lnSpc>
                <a:spcPct val="102600"/>
              </a:lnSpc>
            </a:pPr>
            <a:r>
              <a:rPr sz="3900" b="1" spc="-150" dirty="0">
                <a:solidFill>
                  <a:srgbClr val="1E1E1C"/>
                </a:solidFill>
                <a:latin typeface="Trebuchet MS"/>
                <a:cs typeface="Trebuchet MS"/>
              </a:rPr>
              <a:t>El</a:t>
            </a:r>
            <a:r>
              <a:rPr sz="3900" b="1" spc="-145" dirty="0">
                <a:solidFill>
                  <a:srgbClr val="1E1E1C"/>
                </a:solidFill>
                <a:latin typeface="Trebuchet MS"/>
                <a:cs typeface="Trebuchet MS"/>
              </a:rPr>
              <a:t> </a:t>
            </a:r>
            <a:r>
              <a:rPr sz="3900" b="1" spc="375" dirty="0">
                <a:solidFill>
                  <a:srgbClr val="1E1E1C"/>
                </a:solidFill>
                <a:latin typeface="Trebuchet MS"/>
                <a:cs typeface="Trebuchet MS"/>
              </a:rPr>
              <a:t>s</a:t>
            </a:r>
            <a:r>
              <a:rPr sz="3900" b="1" spc="-20" dirty="0">
                <a:solidFill>
                  <a:srgbClr val="1E1E1C"/>
                </a:solidFill>
                <a:latin typeface="Trebuchet MS"/>
                <a:cs typeface="Trebuchet MS"/>
              </a:rPr>
              <a:t>u</a:t>
            </a:r>
            <a:r>
              <a:rPr sz="3900" b="1" spc="-525" dirty="0">
                <a:solidFill>
                  <a:srgbClr val="1E1E1C"/>
                </a:solidFill>
                <a:latin typeface="Trebuchet MS"/>
                <a:cs typeface="Trebuchet MS"/>
              </a:rPr>
              <a:t>j</a:t>
            </a:r>
            <a:r>
              <a:rPr sz="3900" b="1" spc="30" dirty="0">
                <a:solidFill>
                  <a:srgbClr val="1E1E1C"/>
                </a:solidFill>
                <a:latin typeface="Trebuchet MS"/>
                <a:cs typeface="Trebuchet MS"/>
              </a:rPr>
              <a:t>e</a:t>
            </a:r>
            <a:r>
              <a:rPr sz="3900" b="1" spc="25" dirty="0">
                <a:solidFill>
                  <a:srgbClr val="1E1E1C"/>
                </a:solidFill>
                <a:latin typeface="Trebuchet MS"/>
                <a:cs typeface="Trebuchet MS"/>
              </a:rPr>
              <a:t>t</a:t>
            </a:r>
            <a:r>
              <a:rPr sz="3900" b="1" dirty="0">
                <a:solidFill>
                  <a:srgbClr val="1E1E1C"/>
                </a:solidFill>
                <a:latin typeface="Trebuchet MS"/>
                <a:cs typeface="Trebuchet MS"/>
              </a:rPr>
              <a:t>o  </a:t>
            </a:r>
            <a:r>
              <a:rPr sz="3900" b="1" spc="-285" dirty="0">
                <a:solidFill>
                  <a:srgbClr val="1E1E1C"/>
                </a:solidFill>
                <a:latin typeface="Trebuchet MS"/>
                <a:cs typeface="Trebuchet MS"/>
              </a:rPr>
              <a:t>h</a:t>
            </a:r>
            <a:r>
              <a:rPr sz="3900" b="1" spc="-140" dirty="0">
                <a:solidFill>
                  <a:srgbClr val="1E1E1C"/>
                </a:solidFill>
                <a:latin typeface="Trebuchet MS"/>
                <a:cs typeface="Trebuchet MS"/>
              </a:rPr>
              <a:t>i</a:t>
            </a:r>
            <a:r>
              <a:rPr sz="3900" b="1" spc="335" dirty="0">
                <a:solidFill>
                  <a:srgbClr val="1E1E1C"/>
                </a:solidFill>
                <a:latin typeface="Trebuchet MS"/>
                <a:cs typeface="Trebuchet MS"/>
              </a:rPr>
              <a:t>s</a:t>
            </a:r>
            <a:r>
              <a:rPr sz="3900" b="1" spc="315" dirty="0">
                <a:solidFill>
                  <a:srgbClr val="1E1E1C"/>
                </a:solidFill>
                <a:latin typeface="Trebuchet MS"/>
                <a:cs typeface="Trebuchet MS"/>
              </a:rPr>
              <a:t>t</a:t>
            </a:r>
            <a:r>
              <a:rPr sz="3900" b="1" spc="5" dirty="0">
                <a:solidFill>
                  <a:srgbClr val="1E1E1C"/>
                </a:solidFill>
                <a:latin typeface="Trebuchet MS"/>
                <a:cs typeface="Trebuchet MS"/>
              </a:rPr>
              <a:t>ó</a:t>
            </a:r>
            <a:r>
              <a:rPr sz="3900" b="1" spc="180" dirty="0">
                <a:solidFill>
                  <a:srgbClr val="1E1E1C"/>
                </a:solidFill>
                <a:latin typeface="Trebuchet MS"/>
                <a:cs typeface="Trebuchet MS"/>
              </a:rPr>
              <a:t>r</a:t>
            </a:r>
            <a:r>
              <a:rPr sz="3900" b="1" spc="-229" dirty="0">
                <a:solidFill>
                  <a:srgbClr val="1E1E1C"/>
                </a:solidFill>
                <a:latin typeface="Trebuchet MS"/>
                <a:cs typeface="Trebuchet MS"/>
              </a:rPr>
              <a:t>i</a:t>
            </a:r>
            <a:r>
              <a:rPr sz="3900" b="1" spc="60" dirty="0">
                <a:solidFill>
                  <a:srgbClr val="1E1E1C"/>
                </a:solidFill>
                <a:latin typeface="Trebuchet MS"/>
                <a:cs typeface="Trebuchet MS"/>
              </a:rPr>
              <a:t>c</a:t>
            </a:r>
            <a:r>
              <a:rPr sz="3900" b="1" dirty="0">
                <a:solidFill>
                  <a:srgbClr val="1E1E1C"/>
                </a:solidFill>
                <a:latin typeface="Trebuchet MS"/>
                <a:cs typeface="Trebuchet MS"/>
              </a:rPr>
              <a:t>o</a:t>
            </a:r>
            <a:endParaRPr sz="3900">
              <a:latin typeface="Trebuchet MS"/>
              <a:cs typeface="Trebuchet MS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2948158" y="2663014"/>
            <a:ext cx="3202305" cy="223520"/>
          </a:xfrm>
          <a:custGeom>
            <a:avLst/>
            <a:gdLst/>
            <a:ahLst/>
            <a:cxnLst/>
            <a:rect l="l" t="t" r="r" b="b"/>
            <a:pathLst>
              <a:path w="3202304" h="223519">
                <a:moveTo>
                  <a:pt x="0" y="0"/>
                </a:moveTo>
                <a:lnTo>
                  <a:pt x="32503" y="36394"/>
                </a:lnTo>
                <a:lnTo>
                  <a:pt x="69838" y="66270"/>
                </a:lnTo>
                <a:lnTo>
                  <a:pt x="111123" y="90025"/>
                </a:lnTo>
                <a:lnTo>
                  <a:pt x="155478" y="108056"/>
                </a:lnTo>
                <a:lnTo>
                  <a:pt x="202023" y="120759"/>
                </a:lnTo>
                <a:lnTo>
                  <a:pt x="249877" y="128532"/>
                </a:lnTo>
                <a:lnTo>
                  <a:pt x="298160" y="131773"/>
                </a:lnTo>
                <a:lnTo>
                  <a:pt x="345992" y="130877"/>
                </a:lnTo>
                <a:lnTo>
                  <a:pt x="392492" y="126244"/>
                </a:lnTo>
                <a:lnTo>
                  <a:pt x="443506" y="117864"/>
                </a:lnTo>
                <a:lnTo>
                  <a:pt x="494140" y="107751"/>
                </a:lnTo>
                <a:lnTo>
                  <a:pt x="544584" y="97049"/>
                </a:lnTo>
                <a:lnTo>
                  <a:pt x="595025" y="86902"/>
                </a:lnTo>
                <a:lnTo>
                  <a:pt x="645653" y="78454"/>
                </a:lnTo>
                <a:lnTo>
                  <a:pt x="696656" y="72851"/>
                </a:lnTo>
                <a:lnTo>
                  <a:pt x="748223" y="71237"/>
                </a:lnTo>
                <a:lnTo>
                  <a:pt x="800542" y="74756"/>
                </a:lnTo>
                <a:lnTo>
                  <a:pt x="846412" y="82444"/>
                </a:lnTo>
                <a:lnTo>
                  <a:pt x="891941" y="93937"/>
                </a:lnTo>
                <a:lnTo>
                  <a:pt x="937187" y="108347"/>
                </a:lnTo>
                <a:lnTo>
                  <a:pt x="982212" y="124788"/>
                </a:lnTo>
                <a:lnTo>
                  <a:pt x="1027076" y="142373"/>
                </a:lnTo>
                <a:lnTo>
                  <a:pt x="1071838" y="160217"/>
                </a:lnTo>
                <a:lnTo>
                  <a:pt x="1116559" y="177432"/>
                </a:lnTo>
                <a:lnTo>
                  <a:pt x="1161300" y="193132"/>
                </a:lnTo>
                <a:lnTo>
                  <a:pt x="1206120" y="206430"/>
                </a:lnTo>
                <a:lnTo>
                  <a:pt x="1251079" y="216440"/>
                </a:lnTo>
                <a:lnTo>
                  <a:pt x="1296239" y="222275"/>
                </a:lnTo>
                <a:lnTo>
                  <a:pt x="1341659" y="223048"/>
                </a:lnTo>
                <a:lnTo>
                  <a:pt x="1389523" y="218171"/>
                </a:lnTo>
                <a:lnTo>
                  <a:pt x="1435091" y="207767"/>
                </a:lnTo>
                <a:lnTo>
                  <a:pt x="1478829" y="192926"/>
                </a:lnTo>
                <a:lnTo>
                  <a:pt x="1521204" y="174741"/>
                </a:lnTo>
                <a:lnTo>
                  <a:pt x="1562683" y="154304"/>
                </a:lnTo>
                <a:lnTo>
                  <a:pt x="1603730" y="132707"/>
                </a:lnTo>
                <a:lnTo>
                  <a:pt x="1644814" y="111041"/>
                </a:lnTo>
                <a:lnTo>
                  <a:pt x="1686399" y="90399"/>
                </a:lnTo>
                <a:lnTo>
                  <a:pt x="1728953" y="71872"/>
                </a:lnTo>
                <a:lnTo>
                  <a:pt x="1772940" y="56553"/>
                </a:lnTo>
                <a:lnTo>
                  <a:pt x="1818829" y="45533"/>
                </a:lnTo>
                <a:lnTo>
                  <a:pt x="1864224" y="39693"/>
                </a:lnTo>
                <a:lnTo>
                  <a:pt x="1910043" y="38318"/>
                </a:lnTo>
                <a:lnTo>
                  <a:pt x="1956224" y="40789"/>
                </a:lnTo>
                <a:lnTo>
                  <a:pt x="2002708" y="46488"/>
                </a:lnTo>
                <a:lnTo>
                  <a:pt x="2049433" y="54795"/>
                </a:lnTo>
                <a:lnTo>
                  <a:pt x="2096339" y="65094"/>
                </a:lnTo>
                <a:lnTo>
                  <a:pt x="2143365" y="76764"/>
                </a:lnTo>
                <a:lnTo>
                  <a:pt x="2190452" y="89189"/>
                </a:lnTo>
                <a:lnTo>
                  <a:pt x="2237537" y="101749"/>
                </a:lnTo>
                <a:lnTo>
                  <a:pt x="2284561" y="113826"/>
                </a:lnTo>
                <a:lnTo>
                  <a:pt x="2336134" y="125385"/>
                </a:lnTo>
                <a:lnTo>
                  <a:pt x="2387788" y="135589"/>
                </a:lnTo>
                <a:lnTo>
                  <a:pt x="2439494" y="144439"/>
                </a:lnTo>
                <a:lnTo>
                  <a:pt x="2491222" y="151937"/>
                </a:lnTo>
                <a:lnTo>
                  <a:pt x="2542946" y="158083"/>
                </a:lnTo>
                <a:lnTo>
                  <a:pt x="2594636" y="162880"/>
                </a:lnTo>
                <a:lnTo>
                  <a:pt x="2646263" y="166327"/>
                </a:lnTo>
                <a:lnTo>
                  <a:pt x="2697799" y="168427"/>
                </a:lnTo>
                <a:lnTo>
                  <a:pt x="2749216" y="169180"/>
                </a:lnTo>
                <a:lnTo>
                  <a:pt x="2800484" y="168588"/>
                </a:lnTo>
                <a:lnTo>
                  <a:pt x="2851576" y="166651"/>
                </a:lnTo>
                <a:lnTo>
                  <a:pt x="2902462" y="163371"/>
                </a:lnTo>
                <a:lnTo>
                  <a:pt x="2953114" y="158749"/>
                </a:lnTo>
                <a:lnTo>
                  <a:pt x="3003504" y="152785"/>
                </a:lnTo>
                <a:lnTo>
                  <a:pt x="3053603" y="145482"/>
                </a:lnTo>
                <a:lnTo>
                  <a:pt x="3103382" y="136841"/>
                </a:lnTo>
                <a:lnTo>
                  <a:pt x="3152813" y="126861"/>
                </a:lnTo>
                <a:lnTo>
                  <a:pt x="3201867" y="115546"/>
                </a:lnTo>
              </a:path>
            </a:pathLst>
          </a:custGeom>
          <a:ln w="76200">
            <a:solidFill>
              <a:srgbClr val="67C6E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>
            <a:spLocks noGrp="1"/>
          </p:cNvSpPr>
          <p:nvPr>
            <p:ph type="subTitle" idx="4"/>
          </p:nvPr>
        </p:nvSpPr>
        <p:spPr>
          <a:xfrm>
            <a:off x="3089248" y="2968244"/>
            <a:ext cx="3616351" cy="548676"/>
          </a:xfrm>
          <a:prstGeom prst="rect">
            <a:avLst/>
          </a:prstGeom>
        </p:spPr>
        <p:txBody>
          <a:bodyPr vert="horz" wrap="square" lIns="0" tIns="6350" rIns="0" bIns="0" rtlCol="0">
            <a:spAutoFit/>
          </a:bodyPr>
          <a:lstStyle/>
          <a:p>
            <a:pPr marL="478155" marR="5080" indent="-466090" algn="ctr">
              <a:lnSpc>
                <a:spcPct val="102200"/>
              </a:lnSpc>
              <a:spcBef>
                <a:spcPts val="50"/>
              </a:spcBef>
            </a:pPr>
            <a:r>
              <a:rPr lang="es-CL" spc="-45" dirty="0"/>
              <a:t>O</a:t>
            </a:r>
            <a:r>
              <a:rPr spc="-45" dirty="0" err="1"/>
              <a:t>b</a:t>
            </a:r>
            <a:r>
              <a:rPr spc="-200" dirty="0" err="1"/>
              <a:t>j</a:t>
            </a:r>
            <a:r>
              <a:rPr spc="-100" dirty="0" err="1"/>
              <a:t>e</a:t>
            </a:r>
            <a:r>
              <a:rPr spc="-90" dirty="0" err="1"/>
              <a:t>t</a:t>
            </a:r>
            <a:r>
              <a:rPr spc="-75" dirty="0" err="1"/>
              <a:t>i</a:t>
            </a:r>
            <a:r>
              <a:rPr spc="-120" dirty="0" err="1"/>
              <a:t>v</a:t>
            </a:r>
            <a:r>
              <a:rPr spc="-70" dirty="0" err="1"/>
              <a:t>o</a:t>
            </a:r>
            <a:r>
              <a:rPr lang="es-CL" spc="-405" dirty="0"/>
              <a:t>:   </a:t>
            </a:r>
            <a:r>
              <a:rPr spc="-165" dirty="0"/>
              <a:t> </a:t>
            </a:r>
            <a:r>
              <a:rPr spc="-55" dirty="0"/>
              <a:t>D</a:t>
            </a:r>
            <a:r>
              <a:rPr spc="-100" dirty="0"/>
              <a:t>e</a:t>
            </a:r>
            <a:r>
              <a:rPr spc="-25" dirty="0"/>
              <a:t>f</a:t>
            </a:r>
            <a:r>
              <a:rPr spc="-75" dirty="0"/>
              <a:t>i</a:t>
            </a:r>
            <a:r>
              <a:rPr spc="-95" dirty="0"/>
              <a:t>n</a:t>
            </a:r>
            <a:r>
              <a:rPr spc="-75" dirty="0"/>
              <a:t>i</a:t>
            </a:r>
            <a:r>
              <a:rPr spc="-120" dirty="0"/>
              <a:t>r</a:t>
            </a:r>
            <a:r>
              <a:rPr spc="-165" dirty="0"/>
              <a:t> </a:t>
            </a:r>
            <a:r>
              <a:rPr spc="-100" dirty="0"/>
              <a:t>e</a:t>
            </a:r>
            <a:r>
              <a:rPr spc="-70" dirty="0"/>
              <a:t>l</a:t>
            </a:r>
            <a:r>
              <a:rPr spc="-165" dirty="0"/>
              <a:t> </a:t>
            </a:r>
            <a:r>
              <a:rPr spc="-55" dirty="0"/>
              <a:t>c</a:t>
            </a:r>
            <a:r>
              <a:rPr spc="-70" dirty="0"/>
              <a:t>o</a:t>
            </a:r>
            <a:r>
              <a:rPr spc="-95" dirty="0"/>
              <a:t>n</a:t>
            </a:r>
            <a:r>
              <a:rPr spc="-55" dirty="0"/>
              <a:t>c</a:t>
            </a:r>
            <a:r>
              <a:rPr spc="-100" dirty="0"/>
              <a:t>e</a:t>
            </a:r>
            <a:r>
              <a:rPr spc="-55" dirty="0"/>
              <a:t>p</a:t>
            </a:r>
            <a:r>
              <a:rPr spc="-90" dirty="0"/>
              <a:t>t</a:t>
            </a:r>
            <a:r>
              <a:rPr spc="-50" dirty="0"/>
              <a:t>o  </a:t>
            </a:r>
            <a:r>
              <a:rPr spc="-75" dirty="0"/>
              <a:t>de</a:t>
            </a:r>
            <a:r>
              <a:rPr spc="-70" dirty="0"/>
              <a:t>l</a:t>
            </a:r>
            <a:r>
              <a:rPr spc="-165" dirty="0"/>
              <a:t> </a:t>
            </a:r>
            <a:r>
              <a:rPr spc="-80" dirty="0"/>
              <a:t>su</a:t>
            </a:r>
            <a:r>
              <a:rPr spc="-200" dirty="0"/>
              <a:t>j</a:t>
            </a:r>
            <a:r>
              <a:rPr spc="-100" dirty="0"/>
              <a:t>e</a:t>
            </a:r>
            <a:r>
              <a:rPr spc="-65" dirty="0"/>
              <a:t>t</a:t>
            </a:r>
            <a:r>
              <a:rPr spc="-90" dirty="0"/>
              <a:t>o</a:t>
            </a:r>
            <a:r>
              <a:rPr spc="-165" dirty="0"/>
              <a:t> </a:t>
            </a:r>
            <a:r>
              <a:rPr spc="-95" dirty="0"/>
              <a:t>h</a:t>
            </a:r>
            <a:r>
              <a:rPr spc="-75" dirty="0"/>
              <a:t>i</a:t>
            </a:r>
            <a:r>
              <a:rPr spc="-85" dirty="0"/>
              <a:t>stór</a:t>
            </a:r>
            <a:r>
              <a:rPr spc="-75" dirty="0"/>
              <a:t>i</a:t>
            </a:r>
            <a:r>
              <a:rPr spc="-55" dirty="0"/>
              <a:t>c</a:t>
            </a:r>
            <a:r>
              <a:rPr spc="-160" dirty="0"/>
              <a:t>o.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170012" y="402514"/>
            <a:ext cx="5068988" cy="43217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lang="es-CL" spc="90" dirty="0">
                <a:latin typeface="Arial" panose="020B0604020202020204" pitchFamily="34" charset="0"/>
                <a:cs typeface="Arial" panose="020B0604020202020204" pitchFamily="34" charset="0"/>
              </a:rPr>
              <a:t>¿Qué es el sujeto histórico?</a:t>
            </a:r>
            <a:endParaRPr spc="9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867101" y="1064260"/>
            <a:ext cx="7477759" cy="3469640"/>
          </a:xfrm>
          <a:prstGeom prst="rect">
            <a:avLst/>
          </a:prstGeom>
        </p:spPr>
        <p:txBody>
          <a:bodyPr vert="horz" wrap="square" lIns="0" tIns="18415" rIns="0" bIns="0" rtlCol="0">
            <a:spAutoFit/>
          </a:bodyPr>
          <a:lstStyle/>
          <a:p>
            <a:pPr marL="12700" marR="5080" algn="just">
              <a:lnSpc>
                <a:spcPct val="115100"/>
              </a:lnSpc>
              <a:spcBef>
                <a:spcPts val="145"/>
              </a:spcBef>
            </a:pPr>
            <a:r>
              <a:rPr sz="2800" spc="-70" dirty="0">
                <a:solidFill>
                  <a:srgbClr val="1E1E1C"/>
                </a:solidFill>
                <a:latin typeface="Verdana"/>
                <a:cs typeface="Verdana"/>
              </a:rPr>
              <a:t>Un</a:t>
            </a:r>
            <a:r>
              <a:rPr sz="2800" spc="-65" dirty="0">
                <a:solidFill>
                  <a:srgbClr val="1E1E1C"/>
                </a:solidFill>
                <a:latin typeface="Verdana"/>
                <a:cs typeface="Verdana"/>
              </a:rPr>
              <a:t> </a:t>
            </a:r>
            <a:r>
              <a:rPr sz="2800" b="1" spc="-130" dirty="0">
                <a:solidFill>
                  <a:srgbClr val="1E1E1C"/>
                </a:solidFill>
                <a:latin typeface="Tahoma"/>
                <a:cs typeface="Tahoma"/>
              </a:rPr>
              <a:t>sujeto</a:t>
            </a:r>
            <a:r>
              <a:rPr sz="2800" b="1" spc="-125" dirty="0">
                <a:solidFill>
                  <a:srgbClr val="1E1E1C"/>
                </a:solidFill>
                <a:latin typeface="Tahoma"/>
                <a:cs typeface="Tahoma"/>
              </a:rPr>
              <a:t> </a:t>
            </a:r>
            <a:r>
              <a:rPr sz="2800" b="1" spc="-95" dirty="0">
                <a:solidFill>
                  <a:srgbClr val="1E1E1C"/>
                </a:solidFill>
                <a:latin typeface="Tahoma"/>
                <a:cs typeface="Tahoma"/>
              </a:rPr>
              <a:t>histórico</a:t>
            </a:r>
            <a:r>
              <a:rPr sz="2800" b="1" spc="-90" dirty="0">
                <a:solidFill>
                  <a:srgbClr val="1E1E1C"/>
                </a:solidFill>
                <a:latin typeface="Tahoma"/>
                <a:cs typeface="Tahoma"/>
              </a:rPr>
              <a:t> </a:t>
            </a:r>
            <a:r>
              <a:rPr sz="2800" spc="-110" dirty="0">
                <a:solidFill>
                  <a:srgbClr val="1E1E1C"/>
                </a:solidFill>
                <a:latin typeface="Verdana"/>
                <a:cs typeface="Verdana"/>
              </a:rPr>
              <a:t>es</a:t>
            </a:r>
            <a:r>
              <a:rPr sz="2800" spc="-105" dirty="0">
                <a:solidFill>
                  <a:srgbClr val="1E1E1C"/>
                </a:solidFill>
                <a:latin typeface="Verdana"/>
                <a:cs typeface="Verdana"/>
              </a:rPr>
              <a:t> </a:t>
            </a:r>
            <a:r>
              <a:rPr sz="2800" spc="-150" dirty="0">
                <a:solidFill>
                  <a:srgbClr val="1E1E1C"/>
                </a:solidFill>
                <a:latin typeface="Verdana"/>
                <a:cs typeface="Verdana"/>
              </a:rPr>
              <a:t>un</a:t>
            </a:r>
            <a:r>
              <a:rPr sz="2800" spc="-145" dirty="0">
                <a:solidFill>
                  <a:srgbClr val="1E1E1C"/>
                </a:solidFill>
                <a:latin typeface="Verdana"/>
                <a:cs typeface="Verdana"/>
              </a:rPr>
              <a:t> </a:t>
            </a:r>
            <a:r>
              <a:rPr sz="2800" spc="-105" dirty="0">
                <a:solidFill>
                  <a:srgbClr val="1E1E1C"/>
                </a:solidFill>
                <a:latin typeface="Verdana"/>
                <a:cs typeface="Verdana"/>
              </a:rPr>
              <a:t>concepto</a:t>
            </a:r>
            <a:r>
              <a:rPr sz="2800" spc="770" dirty="0">
                <a:solidFill>
                  <a:srgbClr val="1E1E1C"/>
                </a:solidFill>
                <a:latin typeface="Verdana"/>
                <a:cs typeface="Verdana"/>
              </a:rPr>
              <a:t> </a:t>
            </a:r>
            <a:r>
              <a:rPr sz="2800" spc="-130" dirty="0">
                <a:solidFill>
                  <a:srgbClr val="1E1E1C"/>
                </a:solidFill>
                <a:latin typeface="Verdana"/>
                <a:cs typeface="Verdana"/>
              </a:rPr>
              <a:t>que </a:t>
            </a:r>
            <a:r>
              <a:rPr sz="2800" spc="-125" dirty="0">
                <a:solidFill>
                  <a:srgbClr val="1E1E1C"/>
                </a:solidFill>
                <a:latin typeface="Verdana"/>
                <a:cs typeface="Verdana"/>
              </a:rPr>
              <a:t> </a:t>
            </a:r>
            <a:r>
              <a:rPr sz="2800" spc="-110" dirty="0">
                <a:solidFill>
                  <a:srgbClr val="1E1E1C"/>
                </a:solidFill>
                <a:latin typeface="Verdana"/>
                <a:cs typeface="Verdana"/>
              </a:rPr>
              <a:t>define</a:t>
            </a:r>
            <a:r>
              <a:rPr sz="2800" spc="-105" dirty="0">
                <a:solidFill>
                  <a:srgbClr val="1E1E1C"/>
                </a:solidFill>
                <a:latin typeface="Verdana"/>
                <a:cs typeface="Verdana"/>
              </a:rPr>
              <a:t> </a:t>
            </a:r>
            <a:r>
              <a:rPr sz="2800" spc="-5" dirty="0">
                <a:solidFill>
                  <a:srgbClr val="1E1E1C"/>
                </a:solidFill>
                <a:latin typeface="Verdana"/>
                <a:cs typeface="Verdana"/>
              </a:rPr>
              <a:t>a </a:t>
            </a:r>
            <a:r>
              <a:rPr sz="2800" spc="-150" dirty="0">
                <a:solidFill>
                  <a:srgbClr val="1E1E1C"/>
                </a:solidFill>
                <a:latin typeface="Verdana"/>
                <a:cs typeface="Verdana"/>
              </a:rPr>
              <a:t>un</a:t>
            </a:r>
            <a:r>
              <a:rPr sz="2800" spc="-145" dirty="0">
                <a:solidFill>
                  <a:srgbClr val="1E1E1C"/>
                </a:solidFill>
                <a:latin typeface="Verdana"/>
                <a:cs typeface="Verdana"/>
              </a:rPr>
              <a:t> </a:t>
            </a:r>
            <a:r>
              <a:rPr sz="2800" u="sng" spc="-140" dirty="0">
                <a:solidFill>
                  <a:srgbClr val="1E1E1C"/>
                </a:solidFill>
                <a:highlight>
                  <a:srgbClr val="FFFF00"/>
                </a:highlight>
                <a:uFill>
                  <a:solidFill>
                    <a:srgbClr val="1E1E1C"/>
                  </a:solidFill>
                </a:uFill>
                <a:latin typeface="Verdana"/>
                <a:cs typeface="Verdana"/>
              </a:rPr>
              <a:t>ente</a:t>
            </a:r>
            <a:r>
              <a:rPr sz="2800" spc="-135" dirty="0">
                <a:solidFill>
                  <a:srgbClr val="1E1E1C"/>
                </a:solidFill>
                <a:highlight>
                  <a:srgbClr val="FFFF00"/>
                </a:highlight>
                <a:latin typeface="Verdana"/>
                <a:cs typeface="Verdana"/>
              </a:rPr>
              <a:t> </a:t>
            </a:r>
            <a:r>
              <a:rPr sz="2800" u="sng" spc="-80" dirty="0">
                <a:solidFill>
                  <a:srgbClr val="1E1E1C"/>
                </a:solidFill>
                <a:highlight>
                  <a:srgbClr val="FFFF00"/>
                </a:highlight>
                <a:uFill>
                  <a:solidFill>
                    <a:srgbClr val="1E1E1C"/>
                  </a:solidFill>
                </a:uFill>
                <a:latin typeface="Verdana"/>
                <a:cs typeface="Verdana"/>
              </a:rPr>
              <a:t>social</a:t>
            </a:r>
            <a:r>
              <a:rPr sz="2800" spc="-80" dirty="0">
                <a:solidFill>
                  <a:srgbClr val="1E1E1C"/>
                </a:solidFill>
                <a:highlight>
                  <a:srgbClr val="FFFF00"/>
                </a:highlight>
                <a:latin typeface="Verdana"/>
                <a:cs typeface="Verdana"/>
              </a:rPr>
              <a:t> </a:t>
            </a:r>
            <a:r>
              <a:rPr sz="2800" spc="-130" dirty="0">
                <a:solidFill>
                  <a:srgbClr val="1E1E1C"/>
                </a:solidFill>
                <a:latin typeface="Verdana"/>
                <a:cs typeface="Verdana"/>
              </a:rPr>
              <a:t>que</a:t>
            </a:r>
            <a:r>
              <a:rPr sz="2800" spc="-125" dirty="0">
                <a:solidFill>
                  <a:srgbClr val="1E1E1C"/>
                </a:solidFill>
                <a:latin typeface="Verdana"/>
                <a:cs typeface="Verdana"/>
              </a:rPr>
              <a:t> </a:t>
            </a:r>
            <a:r>
              <a:rPr sz="2800" spc="-110" dirty="0">
                <a:solidFill>
                  <a:srgbClr val="1E1E1C"/>
                </a:solidFill>
                <a:latin typeface="Verdana"/>
                <a:cs typeface="Verdana"/>
              </a:rPr>
              <a:t>es</a:t>
            </a:r>
            <a:r>
              <a:rPr sz="2800" spc="-105" dirty="0">
                <a:solidFill>
                  <a:srgbClr val="1E1E1C"/>
                </a:solidFill>
                <a:latin typeface="Verdana"/>
                <a:cs typeface="Verdana"/>
              </a:rPr>
              <a:t> </a:t>
            </a:r>
            <a:r>
              <a:rPr sz="2800" spc="-40" dirty="0">
                <a:solidFill>
                  <a:srgbClr val="1E1E1C"/>
                </a:solidFill>
                <a:latin typeface="Verdana"/>
                <a:cs typeface="Verdana"/>
              </a:rPr>
              <a:t>capaz </a:t>
            </a:r>
            <a:r>
              <a:rPr sz="2800" spc="-110" dirty="0">
                <a:solidFill>
                  <a:srgbClr val="1E1E1C"/>
                </a:solidFill>
                <a:latin typeface="Verdana"/>
                <a:cs typeface="Verdana"/>
              </a:rPr>
              <a:t>de </a:t>
            </a:r>
            <a:r>
              <a:rPr sz="2800" spc="-105" dirty="0">
                <a:solidFill>
                  <a:srgbClr val="1E1E1C"/>
                </a:solidFill>
                <a:latin typeface="Verdana"/>
                <a:cs typeface="Verdana"/>
              </a:rPr>
              <a:t> </a:t>
            </a:r>
            <a:r>
              <a:rPr sz="2800" spc="-120" dirty="0">
                <a:solidFill>
                  <a:srgbClr val="1E1E1C"/>
                </a:solidFill>
                <a:latin typeface="Verdana"/>
                <a:cs typeface="Verdana"/>
              </a:rPr>
              <a:t>transformar su </a:t>
            </a:r>
            <a:r>
              <a:rPr sz="2800" u="sng" spc="-90" dirty="0">
                <a:solidFill>
                  <a:srgbClr val="1E1E1C"/>
                </a:solidFill>
                <a:uFill>
                  <a:solidFill>
                    <a:srgbClr val="1E1E1C"/>
                  </a:solidFill>
                </a:uFill>
                <a:latin typeface="Verdana"/>
                <a:cs typeface="Verdana"/>
              </a:rPr>
              <a:t>realidad</a:t>
            </a:r>
            <a:r>
              <a:rPr sz="2800" spc="-90" dirty="0">
                <a:solidFill>
                  <a:srgbClr val="1E1E1C"/>
                </a:solidFill>
                <a:latin typeface="Verdana"/>
                <a:cs typeface="Verdana"/>
              </a:rPr>
              <a:t> </a:t>
            </a:r>
            <a:r>
              <a:rPr sz="2800" spc="-175" dirty="0">
                <a:solidFill>
                  <a:srgbClr val="1E1E1C"/>
                </a:solidFill>
                <a:latin typeface="Verdana"/>
                <a:cs typeface="Verdana"/>
              </a:rPr>
              <a:t>y </a:t>
            </a:r>
            <a:r>
              <a:rPr sz="2800" spc="-105" dirty="0">
                <a:solidFill>
                  <a:srgbClr val="1E1E1C"/>
                </a:solidFill>
                <a:latin typeface="Verdana"/>
                <a:cs typeface="Verdana"/>
              </a:rPr>
              <a:t>con </a:t>
            </a:r>
            <a:r>
              <a:rPr sz="2800" spc="-114" dirty="0">
                <a:solidFill>
                  <a:srgbClr val="1E1E1C"/>
                </a:solidFill>
                <a:latin typeface="Verdana"/>
                <a:cs typeface="Verdana"/>
              </a:rPr>
              <a:t>ello </a:t>
            </a:r>
            <a:r>
              <a:rPr sz="2800" spc="-120" dirty="0">
                <a:solidFill>
                  <a:srgbClr val="1E1E1C"/>
                </a:solidFill>
                <a:latin typeface="Verdana"/>
                <a:cs typeface="Verdana"/>
              </a:rPr>
              <a:t>producir </a:t>
            </a:r>
            <a:r>
              <a:rPr sz="2800" spc="-114" dirty="0">
                <a:solidFill>
                  <a:srgbClr val="1E1E1C"/>
                </a:solidFill>
                <a:latin typeface="Verdana"/>
                <a:cs typeface="Verdana"/>
              </a:rPr>
              <a:t> acontecimientos </a:t>
            </a:r>
            <a:r>
              <a:rPr sz="2800" u="sng" spc="-130" dirty="0">
                <a:solidFill>
                  <a:srgbClr val="1E1E1C"/>
                </a:solidFill>
                <a:uFill>
                  <a:solidFill>
                    <a:srgbClr val="1E1E1C"/>
                  </a:solidFill>
                </a:uFill>
                <a:latin typeface="Verdana"/>
                <a:cs typeface="Verdana"/>
              </a:rPr>
              <a:t>históricamente</a:t>
            </a:r>
            <a:r>
              <a:rPr sz="2800" spc="-130" dirty="0">
                <a:solidFill>
                  <a:srgbClr val="1E1E1C"/>
                </a:solidFill>
                <a:latin typeface="Verdana"/>
                <a:cs typeface="Verdana"/>
              </a:rPr>
              <a:t> </a:t>
            </a:r>
            <a:r>
              <a:rPr sz="2800" spc="-125" dirty="0">
                <a:solidFill>
                  <a:srgbClr val="1E1E1C"/>
                </a:solidFill>
                <a:latin typeface="Verdana"/>
                <a:cs typeface="Verdana"/>
              </a:rPr>
              <a:t>relevantes </a:t>
            </a:r>
            <a:r>
              <a:rPr sz="2800" spc="-175" dirty="0">
                <a:solidFill>
                  <a:srgbClr val="1E1E1C"/>
                </a:solidFill>
                <a:latin typeface="Verdana"/>
                <a:cs typeface="Verdana"/>
              </a:rPr>
              <a:t>y </a:t>
            </a:r>
            <a:r>
              <a:rPr sz="2800" spc="-170" dirty="0">
                <a:solidFill>
                  <a:srgbClr val="1E1E1C"/>
                </a:solidFill>
                <a:latin typeface="Verdana"/>
                <a:cs typeface="Verdana"/>
              </a:rPr>
              <a:t> </a:t>
            </a:r>
            <a:r>
              <a:rPr sz="2800" spc="-120" dirty="0">
                <a:solidFill>
                  <a:srgbClr val="1E1E1C"/>
                </a:solidFill>
                <a:latin typeface="Verdana"/>
                <a:cs typeface="Verdana"/>
              </a:rPr>
              <a:t>diferentes </a:t>
            </a:r>
            <a:r>
              <a:rPr sz="2800" spc="-110" dirty="0">
                <a:solidFill>
                  <a:srgbClr val="1E1E1C"/>
                </a:solidFill>
                <a:latin typeface="Verdana"/>
                <a:cs typeface="Verdana"/>
              </a:rPr>
              <a:t>relatos </a:t>
            </a:r>
            <a:r>
              <a:rPr sz="2800" spc="-135" dirty="0">
                <a:solidFill>
                  <a:srgbClr val="1E1E1C"/>
                </a:solidFill>
                <a:latin typeface="Verdana"/>
                <a:cs typeface="Verdana"/>
              </a:rPr>
              <a:t>históricos, como </a:t>
            </a:r>
            <a:r>
              <a:rPr sz="2800" spc="-120" dirty="0">
                <a:solidFill>
                  <a:srgbClr val="1E1E1C"/>
                </a:solidFill>
                <a:latin typeface="Verdana"/>
                <a:cs typeface="Verdana"/>
              </a:rPr>
              <a:t>puede </a:t>
            </a:r>
            <a:r>
              <a:rPr sz="2800" spc="-135" dirty="0">
                <a:solidFill>
                  <a:srgbClr val="1E1E1C"/>
                </a:solidFill>
                <a:latin typeface="Verdana"/>
                <a:cs typeface="Verdana"/>
              </a:rPr>
              <a:t>ser </a:t>
            </a:r>
            <a:r>
              <a:rPr sz="2800" spc="-969" dirty="0">
                <a:solidFill>
                  <a:srgbClr val="1E1E1C"/>
                </a:solidFill>
                <a:latin typeface="Verdana"/>
                <a:cs typeface="Verdana"/>
              </a:rPr>
              <a:t> </a:t>
            </a:r>
            <a:r>
              <a:rPr sz="2800" spc="-95" dirty="0">
                <a:solidFill>
                  <a:srgbClr val="1E1E1C"/>
                </a:solidFill>
                <a:latin typeface="Verdana"/>
                <a:cs typeface="Verdana"/>
              </a:rPr>
              <a:t>algún</a:t>
            </a:r>
            <a:r>
              <a:rPr sz="2800" spc="790" dirty="0">
                <a:solidFill>
                  <a:srgbClr val="1E1E1C"/>
                </a:solidFill>
                <a:latin typeface="Verdana"/>
                <a:cs typeface="Verdana"/>
              </a:rPr>
              <a:t> </a:t>
            </a:r>
            <a:r>
              <a:rPr sz="2800" u="sng" spc="-130" dirty="0">
                <a:solidFill>
                  <a:srgbClr val="1E1E1C"/>
                </a:solidFill>
                <a:uFill>
                  <a:solidFill>
                    <a:srgbClr val="1E1E1C"/>
                  </a:solidFill>
                </a:uFill>
                <a:latin typeface="Verdana"/>
                <a:cs typeface="Verdana"/>
              </a:rPr>
              <a:t>descubrimiento</a:t>
            </a:r>
            <a:r>
              <a:rPr sz="2800" spc="1580" dirty="0">
                <a:solidFill>
                  <a:srgbClr val="1E1E1C"/>
                </a:solidFill>
                <a:latin typeface="Verdana"/>
                <a:cs typeface="Verdana"/>
              </a:rPr>
              <a:t> </a:t>
            </a:r>
            <a:r>
              <a:rPr sz="2800" spc="-100" dirty="0">
                <a:solidFill>
                  <a:srgbClr val="1E1E1C"/>
                </a:solidFill>
                <a:latin typeface="Verdana"/>
                <a:cs typeface="Verdana"/>
              </a:rPr>
              <a:t>o</a:t>
            </a:r>
            <a:r>
              <a:rPr sz="2800" spc="785" dirty="0">
                <a:solidFill>
                  <a:srgbClr val="1E1E1C"/>
                </a:solidFill>
                <a:latin typeface="Verdana"/>
                <a:cs typeface="Verdana"/>
              </a:rPr>
              <a:t> </a:t>
            </a:r>
            <a:r>
              <a:rPr sz="2800" spc="-125" dirty="0">
                <a:solidFill>
                  <a:srgbClr val="1E1E1C"/>
                </a:solidFill>
                <a:latin typeface="Verdana"/>
                <a:cs typeface="Verdana"/>
              </a:rPr>
              <a:t>el</a:t>
            </a:r>
            <a:r>
              <a:rPr sz="2800" spc="735" dirty="0">
                <a:solidFill>
                  <a:srgbClr val="1E1E1C"/>
                </a:solidFill>
                <a:latin typeface="Verdana"/>
                <a:cs typeface="Verdana"/>
              </a:rPr>
              <a:t> </a:t>
            </a:r>
            <a:r>
              <a:rPr sz="2800" spc="-120" dirty="0">
                <a:solidFill>
                  <a:srgbClr val="1E1E1C"/>
                </a:solidFill>
                <a:latin typeface="Verdana"/>
                <a:cs typeface="Verdana"/>
              </a:rPr>
              <a:t>comienzo</a:t>
            </a:r>
            <a:r>
              <a:rPr sz="2800" spc="745" dirty="0">
                <a:solidFill>
                  <a:srgbClr val="1E1E1C"/>
                </a:solidFill>
                <a:latin typeface="Verdana"/>
                <a:cs typeface="Verdana"/>
              </a:rPr>
              <a:t> </a:t>
            </a:r>
            <a:r>
              <a:rPr sz="2800" spc="-110" dirty="0">
                <a:solidFill>
                  <a:srgbClr val="1E1E1C"/>
                </a:solidFill>
                <a:latin typeface="Verdana"/>
                <a:cs typeface="Verdana"/>
              </a:rPr>
              <a:t>de </a:t>
            </a:r>
            <a:r>
              <a:rPr sz="2800" spc="-105" dirty="0">
                <a:solidFill>
                  <a:srgbClr val="1E1E1C"/>
                </a:solidFill>
                <a:latin typeface="Verdana"/>
                <a:cs typeface="Verdana"/>
              </a:rPr>
              <a:t> </a:t>
            </a:r>
            <a:r>
              <a:rPr sz="2800" spc="-155" dirty="0">
                <a:solidFill>
                  <a:srgbClr val="1E1E1C"/>
                </a:solidFill>
                <a:latin typeface="Verdana"/>
                <a:cs typeface="Verdana"/>
              </a:rPr>
              <a:t>u</a:t>
            </a:r>
            <a:r>
              <a:rPr sz="2800" spc="-150" dirty="0">
                <a:solidFill>
                  <a:srgbClr val="1E1E1C"/>
                </a:solidFill>
                <a:latin typeface="Verdana"/>
                <a:cs typeface="Verdana"/>
              </a:rPr>
              <a:t>n</a:t>
            </a:r>
            <a:r>
              <a:rPr sz="2800" spc="-260" dirty="0">
                <a:solidFill>
                  <a:srgbClr val="1E1E1C"/>
                </a:solidFill>
                <a:latin typeface="Verdana"/>
                <a:cs typeface="Verdana"/>
              </a:rPr>
              <a:t> </a:t>
            </a:r>
            <a:r>
              <a:rPr sz="2800" u="sng" spc="-130" dirty="0">
                <a:solidFill>
                  <a:srgbClr val="1E1E1C"/>
                </a:solidFill>
                <a:uFill>
                  <a:solidFill>
                    <a:srgbClr val="1E1E1C"/>
                  </a:solidFill>
                </a:uFill>
                <a:latin typeface="Verdana"/>
                <a:cs typeface="Verdana"/>
              </a:rPr>
              <a:t>pr</a:t>
            </a:r>
            <a:r>
              <a:rPr sz="2800" u="sng" spc="-105" dirty="0">
                <a:solidFill>
                  <a:srgbClr val="1E1E1C"/>
                </a:solidFill>
                <a:uFill>
                  <a:solidFill>
                    <a:srgbClr val="1E1E1C"/>
                  </a:solidFill>
                </a:uFill>
                <a:latin typeface="Verdana"/>
                <a:cs typeface="Verdana"/>
              </a:rPr>
              <a:t>o</a:t>
            </a:r>
            <a:r>
              <a:rPr sz="2800" u="sng" spc="-75" dirty="0">
                <a:solidFill>
                  <a:srgbClr val="1E1E1C"/>
                </a:solidFill>
                <a:uFill>
                  <a:solidFill>
                    <a:srgbClr val="1E1E1C"/>
                  </a:solidFill>
                </a:uFill>
                <a:latin typeface="Verdana"/>
                <a:cs typeface="Verdana"/>
              </a:rPr>
              <a:t>c</a:t>
            </a:r>
            <a:r>
              <a:rPr sz="2800" u="sng" spc="-145" dirty="0">
                <a:solidFill>
                  <a:srgbClr val="1E1E1C"/>
                </a:solidFill>
                <a:uFill>
                  <a:solidFill>
                    <a:srgbClr val="1E1E1C"/>
                  </a:solidFill>
                </a:uFill>
                <a:latin typeface="Verdana"/>
                <a:cs typeface="Verdana"/>
              </a:rPr>
              <a:t>e</a:t>
            </a:r>
            <a:r>
              <a:rPr sz="2800" u="sng" spc="-75" dirty="0">
                <a:solidFill>
                  <a:srgbClr val="1E1E1C"/>
                </a:solidFill>
                <a:uFill>
                  <a:solidFill>
                    <a:srgbClr val="1E1E1C"/>
                  </a:solidFill>
                </a:uFill>
                <a:latin typeface="Verdana"/>
                <a:cs typeface="Verdana"/>
              </a:rPr>
              <a:t>s</a:t>
            </a:r>
            <a:r>
              <a:rPr sz="2800" u="sng" spc="-100" dirty="0">
                <a:solidFill>
                  <a:srgbClr val="1E1E1C"/>
                </a:solidFill>
                <a:uFill>
                  <a:solidFill>
                    <a:srgbClr val="1E1E1C"/>
                  </a:solidFill>
                </a:uFill>
                <a:latin typeface="Verdana"/>
                <a:cs typeface="Verdana"/>
              </a:rPr>
              <a:t>o</a:t>
            </a:r>
            <a:r>
              <a:rPr sz="2800" u="sng" spc="-260" dirty="0">
                <a:solidFill>
                  <a:srgbClr val="1E1E1C"/>
                </a:solidFill>
                <a:uFill>
                  <a:solidFill>
                    <a:srgbClr val="1E1E1C"/>
                  </a:solidFill>
                </a:uFill>
                <a:latin typeface="Verdana"/>
                <a:cs typeface="Verdana"/>
              </a:rPr>
              <a:t> </a:t>
            </a:r>
            <a:r>
              <a:rPr sz="2800" u="sng" spc="-125" dirty="0">
                <a:solidFill>
                  <a:srgbClr val="1E1E1C"/>
                </a:solidFill>
                <a:uFill>
                  <a:solidFill>
                    <a:srgbClr val="1E1E1C"/>
                  </a:solidFill>
                </a:uFill>
                <a:latin typeface="Verdana"/>
                <a:cs typeface="Verdana"/>
              </a:rPr>
              <a:t>hi</a:t>
            </a:r>
            <a:r>
              <a:rPr sz="2800" u="sng" spc="-120" dirty="0">
                <a:solidFill>
                  <a:srgbClr val="1E1E1C"/>
                </a:solidFill>
                <a:uFill>
                  <a:solidFill>
                    <a:srgbClr val="1E1E1C"/>
                  </a:solidFill>
                </a:uFill>
                <a:latin typeface="Verdana"/>
                <a:cs typeface="Verdana"/>
              </a:rPr>
              <a:t>s</a:t>
            </a:r>
            <a:r>
              <a:rPr sz="2800" u="sng" spc="-95" dirty="0">
                <a:solidFill>
                  <a:srgbClr val="1E1E1C"/>
                </a:solidFill>
                <a:uFill>
                  <a:solidFill>
                    <a:srgbClr val="1E1E1C"/>
                  </a:solidFill>
                </a:uFill>
                <a:latin typeface="Verdana"/>
                <a:cs typeface="Verdana"/>
              </a:rPr>
              <a:t>t</a:t>
            </a:r>
            <a:r>
              <a:rPr sz="2800" u="sng" spc="-135" dirty="0">
                <a:solidFill>
                  <a:srgbClr val="1E1E1C"/>
                </a:solidFill>
                <a:uFill>
                  <a:solidFill>
                    <a:srgbClr val="1E1E1C"/>
                  </a:solidFill>
                </a:uFill>
                <a:latin typeface="Verdana"/>
                <a:cs typeface="Verdana"/>
              </a:rPr>
              <a:t>óri</a:t>
            </a:r>
            <a:r>
              <a:rPr sz="2800" u="sng" spc="-75" dirty="0">
                <a:solidFill>
                  <a:srgbClr val="1E1E1C"/>
                </a:solidFill>
                <a:uFill>
                  <a:solidFill>
                    <a:srgbClr val="1E1E1C"/>
                  </a:solidFill>
                </a:uFill>
                <a:latin typeface="Verdana"/>
                <a:cs typeface="Verdana"/>
              </a:rPr>
              <a:t>c</a:t>
            </a:r>
            <a:r>
              <a:rPr sz="2800" u="sng" spc="-105" dirty="0">
                <a:solidFill>
                  <a:srgbClr val="1E1E1C"/>
                </a:solidFill>
                <a:uFill>
                  <a:solidFill>
                    <a:srgbClr val="1E1E1C"/>
                  </a:solidFill>
                </a:uFill>
                <a:latin typeface="Verdana"/>
                <a:cs typeface="Verdana"/>
              </a:rPr>
              <a:t>o</a:t>
            </a:r>
            <a:r>
              <a:rPr sz="2800" spc="-375" dirty="0">
                <a:solidFill>
                  <a:srgbClr val="1E1E1C"/>
                </a:solidFill>
                <a:latin typeface="Verdana"/>
                <a:cs typeface="Verdana"/>
              </a:rPr>
              <a:t>.</a:t>
            </a:r>
            <a:endParaRPr sz="2800" dirty="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835049" y="402514"/>
            <a:ext cx="5473700" cy="43217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lang="es-CL" spc="90" dirty="0">
                <a:latin typeface="Arial" panose="020B0604020202020204" pitchFamily="34" charset="0"/>
                <a:cs typeface="Arial" panose="020B0604020202020204" pitchFamily="34" charset="0"/>
              </a:rPr>
              <a:t>¿Qué sucedía en la antigüedad?</a:t>
            </a:r>
            <a:endParaRPr spc="9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867101" y="1084580"/>
            <a:ext cx="7478395" cy="2969895"/>
          </a:xfrm>
          <a:prstGeom prst="rect">
            <a:avLst/>
          </a:prstGeom>
        </p:spPr>
        <p:txBody>
          <a:bodyPr vert="horz" wrap="square" lIns="0" tIns="8890" rIns="0" bIns="0" rtlCol="0">
            <a:spAutoFit/>
          </a:bodyPr>
          <a:lstStyle/>
          <a:p>
            <a:pPr marL="12700" marR="5080" algn="just">
              <a:lnSpc>
                <a:spcPct val="115100"/>
              </a:lnSpc>
              <a:spcBef>
                <a:spcPts val="70"/>
              </a:spcBef>
            </a:pPr>
            <a:r>
              <a:rPr sz="2400" spc="-120" dirty="0">
                <a:solidFill>
                  <a:srgbClr val="1E1E1C"/>
                </a:solidFill>
                <a:latin typeface="Verdana"/>
                <a:cs typeface="Verdana"/>
              </a:rPr>
              <a:t>Si</a:t>
            </a:r>
            <a:r>
              <a:rPr sz="2400" spc="-114" dirty="0">
                <a:solidFill>
                  <a:srgbClr val="1E1E1C"/>
                </a:solidFill>
                <a:latin typeface="Verdana"/>
                <a:cs typeface="Verdana"/>
              </a:rPr>
              <a:t> </a:t>
            </a:r>
            <a:r>
              <a:rPr sz="2400" spc="-85" dirty="0">
                <a:solidFill>
                  <a:srgbClr val="1E1E1C"/>
                </a:solidFill>
                <a:latin typeface="Verdana"/>
                <a:cs typeface="Verdana"/>
              </a:rPr>
              <a:t>una</a:t>
            </a:r>
            <a:r>
              <a:rPr sz="2400" spc="-80" dirty="0">
                <a:solidFill>
                  <a:srgbClr val="1E1E1C"/>
                </a:solidFill>
                <a:latin typeface="Verdana"/>
                <a:cs typeface="Verdana"/>
              </a:rPr>
              <a:t> </a:t>
            </a:r>
            <a:r>
              <a:rPr sz="2400" spc="-90" dirty="0">
                <a:solidFill>
                  <a:srgbClr val="1E1E1C"/>
                </a:solidFill>
                <a:latin typeface="Verdana"/>
                <a:cs typeface="Verdana"/>
              </a:rPr>
              <a:t>persona</a:t>
            </a:r>
            <a:r>
              <a:rPr sz="2400" spc="-85" dirty="0">
                <a:solidFill>
                  <a:srgbClr val="1E1E1C"/>
                </a:solidFill>
                <a:latin typeface="Verdana"/>
                <a:cs typeface="Verdana"/>
              </a:rPr>
              <a:t> </a:t>
            </a:r>
            <a:r>
              <a:rPr sz="2400" u="sng" spc="-90" dirty="0">
                <a:solidFill>
                  <a:srgbClr val="1E1E1C"/>
                </a:solidFill>
                <a:highlight>
                  <a:srgbClr val="FFFF00"/>
                </a:highlight>
                <a:uFill>
                  <a:solidFill>
                    <a:srgbClr val="1E1E1C"/>
                  </a:solidFill>
                </a:uFill>
                <a:latin typeface="Verdana"/>
                <a:cs typeface="Verdana"/>
              </a:rPr>
              <a:t>individual</a:t>
            </a:r>
            <a:r>
              <a:rPr sz="2400" spc="-85" dirty="0">
                <a:solidFill>
                  <a:srgbClr val="1E1E1C"/>
                </a:solidFill>
                <a:latin typeface="Verdana"/>
                <a:cs typeface="Verdana"/>
              </a:rPr>
              <a:t> </a:t>
            </a:r>
            <a:r>
              <a:rPr sz="2400" spc="-100" dirty="0">
                <a:solidFill>
                  <a:srgbClr val="1E1E1C"/>
                </a:solidFill>
                <a:latin typeface="Verdana"/>
                <a:cs typeface="Verdana"/>
              </a:rPr>
              <a:t>es</a:t>
            </a:r>
            <a:r>
              <a:rPr sz="2400" spc="-95" dirty="0">
                <a:solidFill>
                  <a:srgbClr val="1E1E1C"/>
                </a:solidFill>
                <a:latin typeface="Verdana"/>
                <a:cs typeface="Verdana"/>
              </a:rPr>
              <a:t> </a:t>
            </a:r>
            <a:r>
              <a:rPr sz="2400" spc="-114" dirty="0">
                <a:solidFill>
                  <a:srgbClr val="1E1E1C"/>
                </a:solidFill>
                <a:latin typeface="Verdana"/>
                <a:cs typeface="Verdana"/>
              </a:rPr>
              <a:t>el</a:t>
            </a:r>
            <a:r>
              <a:rPr sz="2400" spc="-110" dirty="0">
                <a:solidFill>
                  <a:srgbClr val="1E1E1C"/>
                </a:solidFill>
                <a:latin typeface="Verdana"/>
                <a:cs typeface="Verdana"/>
              </a:rPr>
              <a:t> </a:t>
            </a:r>
            <a:r>
              <a:rPr sz="2400" spc="-135" dirty="0">
                <a:solidFill>
                  <a:srgbClr val="1E1E1C"/>
                </a:solidFill>
                <a:latin typeface="Verdana"/>
                <a:cs typeface="Verdana"/>
              </a:rPr>
              <a:t>sujeto</a:t>
            </a:r>
            <a:r>
              <a:rPr sz="2400" spc="-130" dirty="0">
                <a:solidFill>
                  <a:srgbClr val="1E1E1C"/>
                </a:solidFill>
                <a:latin typeface="Verdana"/>
                <a:cs typeface="Verdana"/>
              </a:rPr>
              <a:t> </a:t>
            </a:r>
            <a:r>
              <a:rPr sz="2400" spc="-120" dirty="0">
                <a:solidFill>
                  <a:srgbClr val="1E1E1C"/>
                </a:solidFill>
                <a:latin typeface="Verdana"/>
                <a:cs typeface="Verdana"/>
              </a:rPr>
              <a:t>histórico, </a:t>
            </a:r>
            <a:r>
              <a:rPr sz="2400" spc="-114" dirty="0">
                <a:solidFill>
                  <a:srgbClr val="1E1E1C"/>
                </a:solidFill>
                <a:latin typeface="Verdana"/>
                <a:cs typeface="Verdana"/>
              </a:rPr>
              <a:t> </a:t>
            </a:r>
            <a:r>
              <a:rPr sz="2400" spc="-105" dirty="0">
                <a:solidFill>
                  <a:srgbClr val="1E1E1C"/>
                </a:solidFill>
                <a:latin typeface="Verdana"/>
                <a:cs typeface="Verdana"/>
              </a:rPr>
              <a:t>entonces </a:t>
            </a:r>
            <a:r>
              <a:rPr sz="2400" spc="-80" dirty="0">
                <a:solidFill>
                  <a:srgbClr val="1E1E1C"/>
                </a:solidFill>
                <a:latin typeface="Verdana"/>
                <a:cs typeface="Verdana"/>
              </a:rPr>
              <a:t>los </a:t>
            </a:r>
            <a:r>
              <a:rPr sz="2400" spc="-95" dirty="0">
                <a:solidFill>
                  <a:srgbClr val="1E1E1C"/>
                </a:solidFill>
                <a:latin typeface="Verdana"/>
                <a:cs typeface="Verdana"/>
              </a:rPr>
              <a:t>individuos </a:t>
            </a:r>
            <a:r>
              <a:rPr sz="2400" spc="-110" dirty="0">
                <a:solidFill>
                  <a:srgbClr val="1E1E1C"/>
                </a:solidFill>
                <a:latin typeface="Verdana"/>
                <a:cs typeface="Verdana"/>
              </a:rPr>
              <a:t>relevantes </a:t>
            </a:r>
            <a:r>
              <a:rPr sz="2400" spc="-85" dirty="0">
                <a:solidFill>
                  <a:srgbClr val="1E1E1C"/>
                </a:solidFill>
                <a:latin typeface="Verdana"/>
                <a:cs typeface="Verdana"/>
              </a:rPr>
              <a:t>o </a:t>
            </a:r>
            <a:r>
              <a:rPr sz="2400" spc="-65" dirty="0">
                <a:solidFill>
                  <a:srgbClr val="1E1E1C"/>
                </a:solidFill>
                <a:latin typeface="Verdana"/>
                <a:cs typeface="Verdana"/>
              </a:rPr>
              <a:t>destacados </a:t>
            </a:r>
            <a:r>
              <a:rPr sz="2400" spc="-100" dirty="0">
                <a:solidFill>
                  <a:srgbClr val="1E1E1C"/>
                </a:solidFill>
                <a:latin typeface="Verdana"/>
                <a:cs typeface="Verdana"/>
              </a:rPr>
              <a:t>por </a:t>
            </a:r>
            <a:r>
              <a:rPr sz="2400" spc="-830" dirty="0">
                <a:solidFill>
                  <a:srgbClr val="1E1E1C"/>
                </a:solidFill>
                <a:latin typeface="Verdana"/>
                <a:cs typeface="Verdana"/>
              </a:rPr>
              <a:t> </a:t>
            </a:r>
            <a:r>
              <a:rPr sz="2400" spc="-90" dirty="0">
                <a:solidFill>
                  <a:srgbClr val="1E1E1C"/>
                </a:solidFill>
                <a:latin typeface="Verdana"/>
                <a:cs typeface="Verdana"/>
              </a:rPr>
              <a:t>distintos</a:t>
            </a:r>
            <a:r>
              <a:rPr sz="2400" spc="-85" dirty="0">
                <a:solidFill>
                  <a:srgbClr val="1E1E1C"/>
                </a:solidFill>
                <a:latin typeface="Verdana"/>
                <a:cs typeface="Verdana"/>
              </a:rPr>
              <a:t> </a:t>
            </a:r>
            <a:r>
              <a:rPr sz="2400" spc="-114" dirty="0">
                <a:solidFill>
                  <a:srgbClr val="1E1E1C"/>
                </a:solidFill>
                <a:latin typeface="Verdana"/>
                <a:cs typeface="Verdana"/>
              </a:rPr>
              <a:t>motivos</a:t>
            </a:r>
            <a:r>
              <a:rPr sz="2400" spc="-110" dirty="0">
                <a:solidFill>
                  <a:srgbClr val="1E1E1C"/>
                </a:solidFill>
                <a:latin typeface="Verdana"/>
                <a:cs typeface="Verdana"/>
              </a:rPr>
              <a:t> </a:t>
            </a:r>
            <a:r>
              <a:rPr sz="2400" spc="-90" dirty="0">
                <a:solidFill>
                  <a:srgbClr val="1E1E1C"/>
                </a:solidFill>
                <a:latin typeface="Verdana"/>
                <a:cs typeface="Verdana"/>
              </a:rPr>
              <a:t>son</a:t>
            </a:r>
            <a:r>
              <a:rPr sz="2400" spc="-85" dirty="0">
                <a:solidFill>
                  <a:srgbClr val="1E1E1C"/>
                </a:solidFill>
                <a:latin typeface="Verdana"/>
                <a:cs typeface="Verdana"/>
              </a:rPr>
              <a:t> </a:t>
            </a:r>
            <a:r>
              <a:rPr sz="2400" spc="-80" dirty="0">
                <a:solidFill>
                  <a:srgbClr val="1E1E1C"/>
                </a:solidFill>
                <a:latin typeface="Verdana"/>
                <a:cs typeface="Verdana"/>
              </a:rPr>
              <a:t>los</a:t>
            </a:r>
            <a:r>
              <a:rPr sz="2400" spc="-75" dirty="0">
                <a:solidFill>
                  <a:srgbClr val="1E1E1C"/>
                </a:solidFill>
                <a:latin typeface="Verdana"/>
                <a:cs typeface="Verdana"/>
              </a:rPr>
              <a:t> </a:t>
            </a:r>
            <a:r>
              <a:rPr sz="2400" spc="-110" dirty="0">
                <a:solidFill>
                  <a:srgbClr val="1E1E1C"/>
                </a:solidFill>
                <a:latin typeface="Verdana"/>
                <a:cs typeface="Verdana"/>
              </a:rPr>
              <a:t>que</a:t>
            </a:r>
            <a:r>
              <a:rPr sz="2400" spc="-105" dirty="0">
                <a:solidFill>
                  <a:srgbClr val="1E1E1C"/>
                </a:solidFill>
                <a:latin typeface="Verdana"/>
                <a:cs typeface="Verdana"/>
              </a:rPr>
              <a:t> </a:t>
            </a:r>
            <a:r>
              <a:rPr sz="2400" spc="-90" dirty="0">
                <a:solidFill>
                  <a:srgbClr val="1E1E1C"/>
                </a:solidFill>
                <a:latin typeface="Verdana"/>
                <a:cs typeface="Verdana"/>
              </a:rPr>
              <a:t>hacen</a:t>
            </a:r>
            <a:r>
              <a:rPr sz="2400" spc="-85" dirty="0">
                <a:solidFill>
                  <a:srgbClr val="1E1E1C"/>
                </a:solidFill>
                <a:latin typeface="Verdana"/>
                <a:cs typeface="Verdana"/>
              </a:rPr>
              <a:t> </a:t>
            </a:r>
            <a:r>
              <a:rPr sz="2400" spc="-45" dirty="0">
                <a:solidFill>
                  <a:srgbClr val="1E1E1C"/>
                </a:solidFill>
                <a:latin typeface="Verdana"/>
                <a:cs typeface="Verdana"/>
              </a:rPr>
              <a:t>la</a:t>
            </a:r>
            <a:r>
              <a:rPr sz="2400" spc="-40" dirty="0">
                <a:solidFill>
                  <a:srgbClr val="1E1E1C"/>
                </a:solidFill>
                <a:latin typeface="Verdana"/>
                <a:cs typeface="Verdana"/>
              </a:rPr>
              <a:t> </a:t>
            </a:r>
            <a:r>
              <a:rPr sz="2400" spc="-114" dirty="0">
                <a:solidFill>
                  <a:srgbClr val="1E1E1C"/>
                </a:solidFill>
                <a:latin typeface="Verdana"/>
                <a:cs typeface="Verdana"/>
              </a:rPr>
              <a:t>historia, </a:t>
            </a:r>
            <a:r>
              <a:rPr sz="2400" spc="-110" dirty="0">
                <a:solidFill>
                  <a:srgbClr val="1E1E1C"/>
                </a:solidFill>
                <a:latin typeface="Verdana"/>
                <a:cs typeface="Verdana"/>
              </a:rPr>
              <a:t> </a:t>
            </a:r>
            <a:r>
              <a:rPr sz="2400" spc="-95" dirty="0">
                <a:solidFill>
                  <a:srgbClr val="1E1E1C"/>
                </a:solidFill>
                <a:latin typeface="Verdana"/>
                <a:cs typeface="Verdana"/>
              </a:rPr>
              <a:t>siendo</a:t>
            </a:r>
            <a:r>
              <a:rPr sz="2400" spc="425" dirty="0">
                <a:solidFill>
                  <a:srgbClr val="1E1E1C"/>
                </a:solidFill>
                <a:latin typeface="Verdana"/>
                <a:cs typeface="Verdana"/>
              </a:rPr>
              <a:t> </a:t>
            </a:r>
            <a:r>
              <a:rPr sz="2400" spc="-80" dirty="0">
                <a:solidFill>
                  <a:srgbClr val="1E1E1C"/>
                </a:solidFill>
                <a:latin typeface="Verdana"/>
                <a:cs typeface="Verdana"/>
              </a:rPr>
              <a:t>esta</a:t>
            </a:r>
            <a:r>
              <a:rPr sz="2400" spc="415" dirty="0">
                <a:solidFill>
                  <a:srgbClr val="1E1E1C"/>
                </a:solidFill>
                <a:latin typeface="Verdana"/>
                <a:cs typeface="Verdana"/>
              </a:rPr>
              <a:t> </a:t>
            </a:r>
            <a:r>
              <a:rPr sz="2400" spc="-114" dirty="0">
                <a:solidFill>
                  <a:srgbClr val="1E1E1C"/>
                </a:solidFill>
                <a:latin typeface="Verdana"/>
                <a:cs typeface="Verdana"/>
              </a:rPr>
              <a:t>el</a:t>
            </a:r>
            <a:r>
              <a:rPr sz="2400" spc="425" dirty="0">
                <a:solidFill>
                  <a:srgbClr val="1E1E1C"/>
                </a:solidFill>
                <a:latin typeface="Verdana"/>
                <a:cs typeface="Verdana"/>
              </a:rPr>
              <a:t> </a:t>
            </a:r>
            <a:r>
              <a:rPr sz="2400" spc="-105" dirty="0">
                <a:solidFill>
                  <a:srgbClr val="1E1E1C"/>
                </a:solidFill>
                <a:latin typeface="Verdana"/>
                <a:cs typeface="Verdana"/>
              </a:rPr>
              <a:t>registro</a:t>
            </a:r>
            <a:r>
              <a:rPr sz="2400" spc="420" dirty="0">
                <a:solidFill>
                  <a:srgbClr val="1E1E1C"/>
                </a:solidFill>
                <a:latin typeface="Verdana"/>
                <a:cs typeface="Verdana"/>
              </a:rPr>
              <a:t> </a:t>
            </a:r>
            <a:r>
              <a:rPr sz="2400" spc="-95" dirty="0">
                <a:solidFill>
                  <a:srgbClr val="1E1E1C"/>
                </a:solidFill>
                <a:latin typeface="Verdana"/>
                <a:cs typeface="Verdana"/>
              </a:rPr>
              <a:t>de</a:t>
            </a:r>
            <a:r>
              <a:rPr sz="2400" spc="415" dirty="0">
                <a:solidFill>
                  <a:srgbClr val="1E1E1C"/>
                </a:solidFill>
                <a:latin typeface="Verdana"/>
                <a:cs typeface="Verdana"/>
              </a:rPr>
              <a:t> </a:t>
            </a:r>
            <a:r>
              <a:rPr sz="2400" spc="-80" dirty="0">
                <a:solidFill>
                  <a:srgbClr val="1E1E1C"/>
                </a:solidFill>
                <a:latin typeface="Verdana"/>
                <a:cs typeface="Verdana"/>
              </a:rPr>
              <a:t>los</a:t>
            </a:r>
            <a:r>
              <a:rPr sz="2400" spc="415" dirty="0">
                <a:solidFill>
                  <a:srgbClr val="1E1E1C"/>
                </a:solidFill>
                <a:latin typeface="Verdana"/>
                <a:cs typeface="Verdana"/>
              </a:rPr>
              <a:t> </a:t>
            </a:r>
            <a:r>
              <a:rPr sz="2400" spc="-100" dirty="0">
                <a:solidFill>
                  <a:srgbClr val="1E1E1C"/>
                </a:solidFill>
                <a:latin typeface="Verdana"/>
                <a:cs typeface="Verdana"/>
              </a:rPr>
              <a:t>hechos</a:t>
            </a:r>
            <a:r>
              <a:rPr sz="2400" spc="415" dirty="0">
                <a:solidFill>
                  <a:srgbClr val="1E1E1C"/>
                </a:solidFill>
                <a:latin typeface="Verdana"/>
                <a:cs typeface="Verdana"/>
              </a:rPr>
              <a:t> </a:t>
            </a:r>
            <a:r>
              <a:rPr sz="2400" spc="-120" dirty="0">
                <a:solidFill>
                  <a:srgbClr val="1E1E1C"/>
                </a:solidFill>
                <a:latin typeface="Verdana"/>
                <a:cs typeface="Verdana"/>
              </a:rPr>
              <a:t>memorables </a:t>
            </a:r>
            <a:r>
              <a:rPr sz="2400" spc="-830" dirty="0">
                <a:solidFill>
                  <a:srgbClr val="1E1E1C"/>
                </a:solidFill>
                <a:latin typeface="Verdana"/>
                <a:cs typeface="Verdana"/>
              </a:rPr>
              <a:t> </a:t>
            </a:r>
            <a:r>
              <a:rPr sz="2400" spc="-95" dirty="0">
                <a:solidFill>
                  <a:srgbClr val="1E1E1C"/>
                </a:solidFill>
                <a:latin typeface="Verdana"/>
                <a:cs typeface="Verdana"/>
              </a:rPr>
              <a:t>de </a:t>
            </a:r>
            <a:r>
              <a:rPr sz="2400" i="1" spc="-85" dirty="0">
                <a:solidFill>
                  <a:srgbClr val="1E1E1C"/>
                </a:solidFill>
                <a:latin typeface="Verdana"/>
                <a:cs typeface="Verdana"/>
              </a:rPr>
              <a:t>grandes personas </a:t>
            </a:r>
            <a:r>
              <a:rPr sz="2400" spc="-85" dirty="0">
                <a:solidFill>
                  <a:srgbClr val="1E1E1C"/>
                </a:solidFill>
                <a:latin typeface="Verdana"/>
                <a:cs typeface="Verdana"/>
              </a:rPr>
              <a:t>o </a:t>
            </a:r>
            <a:r>
              <a:rPr sz="2400" u="sng" spc="-145" dirty="0">
                <a:solidFill>
                  <a:srgbClr val="1E1E1C"/>
                </a:solidFill>
                <a:uFill>
                  <a:solidFill>
                    <a:srgbClr val="1E1E1C"/>
                  </a:solidFill>
                </a:uFill>
                <a:latin typeface="Verdana"/>
                <a:cs typeface="Verdana"/>
              </a:rPr>
              <a:t>héroes</a:t>
            </a:r>
            <a:r>
              <a:rPr sz="2400" spc="-145" dirty="0">
                <a:solidFill>
                  <a:srgbClr val="1E1E1C"/>
                </a:solidFill>
                <a:latin typeface="Verdana"/>
                <a:cs typeface="Verdana"/>
              </a:rPr>
              <a:t>. </a:t>
            </a:r>
            <a:r>
              <a:rPr sz="2400" spc="-75" dirty="0">
                <a:solidFill>
                  <a:srgbClr val="1E1E1C"/>
                </a:solidFill>
                <a:latin typeface="Verdana"/>
                <a:cs typeface="Verdana"/>
              </a:rPr>
              <a:t>Esta </a:t>
            </a:r>
            <a:r>
              <a:rPr sz="2400" spc="-100" dirty="0">
                <a:solidFill>
                  <a:srgbClr val="1E1E1C"/>
                </a:solidFill>
                <a:latin typeface="Verdana"/>
                <a:cs typeface="Verdana"/>
              </a:rPr>
              <a:t>es </a:t>
            </a:r>
            <a:r>
              <a:rPr sz="2400" spc="-45" dirty="0">
                <a:solidFill>
                  <a:srgbClr val="1E1E1C"/>
                </a:solidFill>
                <a:latin typeface="Verdana"/>
                <a:cs typeface="Verdana"/>
              </a:rPr>
              <a:t>la </a:t>
            </a:r>
            <a:r>
              <a:rPr sz="2400" spc="-110" dirty="0">
                <a:solidFill>
                  <a:srgbClr val="1E1E1C"/>
                </a:solidFill>
                <a:latin typeface="Verdana"/>
                <a:cs typeface="Verdana"/>
              </a:rPr>
              <a:t>manera </a:t>
            </a:r>
            <a:r>
              <a:rPr sz="2400" spc="-105" dirty="0">
                <a:solidFill>
                  <a:srgbClr val="1E1E1C"/>
                </a:solidFill>
                <a:latin typeface="Verdana"/>
                <a:cs typeface="Verdana"/>
              </a:rPr>
              <a:t> </a:t>
            </a:r>
            <a:r>
              <a:rPr sz="2400" spc="-100" dirty="0">
                <a:solidFill>
                  <a:srgbClr val="1E1E1C"/>
                </a:solidFill>
                <a:latin typeface="Verdana"/>
                <a:cs typeface="Verdana"/>
              </a:rPr>
              <a:t>más</a:t>
            </a:r>
            <a:r>
              <a:rPr sz="2400" spc="640" dirty="0">
                <a:solidFill>
                  <a:srgbClr val="1E1E1C"/>
                </a:solidFill>
                <a:latin typeface="Verdana"/>
                <a:cs typeface="Verdana"/>
              </a:rPr>
              <a:t>  </a:t>
            </a:r>
            <a:r>
              <a:rPr sz="2400" spc="-80" dirty="0">
                <a:solidFill>
                  <a:srgbClr val="1E1E1C"/>
                </a:solidFill>
                <a:latin typeface="Verdana"/>
                <a:cs typeface="Verdana"/>
              </a:rPr>
              <a:t>habitual</a:t>
            </a:r>
            <a:r>
              <a:rPr sz="2400" spc="1450" dirty="0">
                <a:solidFill>
                  <a:srgbClr val="1E1E1C"/>
                </a:solidFill>
                <a:latin typeface="Verdana"/>
                <a:cs typeface="Verdana"/>
              </a:rPr>
              <a:t> </a:t>
            </a:r>
            <a:r>
              <a:rPr sz="2400" spc="-95" dirty="0">
                <a:solidFill>
                  <a:srgbClr val="1E1E1C"/>
                </a:solidFill>
                <a:latin typeface="Verdana"/>
                <a:cs typeface="Verdana"/>
              </a:rPr>
              <a:t>de</a:t>
            </a:r>
            <a:r>
              <a:rPr sz="2400" spc="650" dirty="0">
                <a:solidFill>
                  <a:srgbClr val="1E1E1C"/>
                </a:solidFill>
                <a:latin typeface="Verdana"/>
                <a:cs typeface="Verdana"/>
              </a:rPr>
              <a:t> </a:t>
            </a:r>
            <a:r>
              <a:rPr sz="2400" spc="655" dirty="0">
                <a:solidFill>
                  <a:srgbClr val="1E1E1C"/>
                </a:solidFill>
                <a:latin typeface="Verdana"/>
                <a:cs typeface="Verdana"/>
              </a:rPr>
              <a:t> </a:t>
            </a:r>
            <a:r>
              <a:rPr sz="2400" spc="-105" dirty="0">
                <a:solidFill>
                  <a:srgbClr val="1E1E1C"/>
                </a:solidFill>
                <a:latin typeface="Verdana"/>
                <a:cs typeface="Verdana"/>
              </a:rPr>
              <a:t>escribir</a:t>
            </a:r>
            <a:r>
              <a:rPr sz="2400" spc="630" dirty="0">
                <a:solidFill>
                  <a:srgbClr val="1E1E1C"/>
                </a:solidFill>
                <a:latin typeface="Verdana"/>
                <a:cs typeface="Verdana"/>
              </a:rPr>
              <a:t>  </a:t>
            </a:r>
            <a:r>
              <a:rPr sz="2400" spc="-45" dirty="0">
                <a:solidFill>
                  <a:srgbClr val="1E1E1C"/>
                </a:solidFill>
                <a:latin typeface="Verdana"/>
                <a:cs typeface="Verdana"/>
              </a:rPr>
              <a:t>la</a:t>
            </a:r>
            <a:r>
              <a:rPr sz="2400" spc="1555" dirty="0">
                <a:solidFill>
                  <a:srgbClr val="1E1E1C"/>
                </a:solidFill>
                <a:latin typeface="Verdana"/>
                <a:cs typeface="Verdana"/>
              </a:rPr>
              <a:t> </a:t>
            </a:r>
            <a:r>
              <a:rPr sz="2400" spc="-90" dirty="0">
                <a:solidFill>
                  <a:srgbClr val="1E1E1C"/>
                </a:solidFill>
                <a:latin typeface="Verdana"/>
                <a:cs typeface="Verdana"/>
              </a:rPr>
              <a:t>historia</a:t>
            </a:r>
            <a:r>
              <a:rPr sz="2400" spc="1415" dirty="0">
                <a:solidFill>
                  <a:srgbClr val="1E1E1C"/>
                </a:solidFill>
                <a:latin typeface="Verdana"/>
                <a:cs typeface="Verdana"/>
              </a:rPr>
              <a:t> </a:t>
            </a:r>
            <a:r>
              <a:rPr sz="2400" spc="-90" dirty="0">
                <a:solidFill>
                  <a:srgbClr val="1E1E1C"/>
                </a:solidFill>
                <a:latin typeface="Verdana"/>
                <a:cs typeface="Verdana"/>
              </a:rPr>
              <a:t>desde </a:t>
            </a:r>
            <a:r>
              <a:rPr sz="2400" spc="-85" dirty="0">
                <a:solidFill>
                  <a:srgbClr val="1E1E1C"/>
                </a:solidFill>
                <a:latin typeface="Verdana"/>
                <a:cs typeface="Verdana"/>
              </a:rPr>
              <a:t> </a:t>
            </a:r>
            <a:r>
              <a:rPr sz="2400" spc="-45" dirty="0">
                <a:solidFill>
                  <a:srgbClr val="1E1E1C"/>
                </a:solidFill>
                <a:latin typeface="Verdana"/>
                <a:cs typeface="Verdana"/>
              </a:rPr>
              <a:t>la</a:t>
            </a:r>
            <a:r>
              <a:rPr sz="2400" spc="-225" dirty="0">
                <a:solidFill>
                  <a:srgbClr val="1E1E1C"/>
                </a:solidFill>
                <a:latin typeface="Verdana"/>
                <a:cs typeface="Verdana"/>
              </a:rPr>
              <a:t> </a:t>
            </a:r>
            <a:r>
              <a:rPr sz="2400" u="sng" dirty="0">
                <a:solidFill>
                  <a:srgbClr val="1E1E1C"/>
                </a:solidFill>
                <a:uFill>
                  <a:solidFill>
                    <a:srgbClr val="1E1E1C"/>
                  </a:solidFill>
                </a:uFill>
                <a:latin typeface="Verdana"/>
                <a:cs typeface="Verdana"/>
              </a:rPr>
              <a:t>A</a:t>
            </a:r>
            <a:r>
              <a:rPr sz="2400" u="sng" spc="-5" dirty="0">
                <a:solidFill>
                  <a:srgbClr val="1E1E1C"/>
                </a:solidFill>
                <a:uFill>
                  <a:solidFill>
                    <a:srgbClr val="1E1E1C"/>
                  </a:solidFill>
                </a:uFill>
                <a:latin typeface="Verdana"/>
                <a:cs typeface="Verdana"/>
              </a:rPr>
              <a:t>n</a:t>
            </a:r>
            <a:r>
              <a:rPr sz="2400" u="sng" spc="-114" dirty="0">
                <a:solidFill>
                  <a:srgbClr val="1E1E1C"/>
                </a:solidFill>
                <a:uFill>
                  <a:solidFill>
                    <a:srgbClr val="1E1E1C"/>
                  </a:solidFill>
                </a:uFill>
                <a:latin typeface="Verdana"/>
                <a:cs typeface="Verdana"/>
              </a:rPr>
              <a:t>t</a:t>
            </a:r>
            <a:r>
              <a:rPr sz="2400" u="sng" spc="-90" dirty="0">
                <a:solidFill>
                  <a:srgbClr val="1E1E1C"/>
                </a:solidFill>
                <a:uFill>
                  <a:solidFill>
                    <a:srgbClr val="1E1E1C"/>
                  </a:solidFill>
                </a:uFill>
                <a:latin typeface="Verdana"/>
                <a:cs typeface="Verdana"/>
              </a:rPr>
              <a:t>igü</a:t>
            </a:r>
            <a:r>
              <a:rPr sz="2400" u="sng" spc="-135" dirty="0">
                <a:solidFill>
                  <a:srgbClr val="1E1E1C"/>
                </a:solidFill>
                <a:uFill>
                  <a:solidFill>
                    <a:srgbClr val="1E1E1C"/>
                  </a:solidFill>
                </a:uFill>
                <a:latin typeface="Verdana"/>
                <a:cs typeface="Verdana"/>
              </a:rPr>
              <a:t>e</a:t>
            </a:r>
            <a:r>
              <a:rPr sz="2400" u="sng" spc="-65" dirty="0">
                <a:solidFill>
                  <a:srgbClr val="1E1E1C"/>
                </a:solidFill>
                <a:uFill>
                  <a:solidFill>
                    <a:srgbClr val="1E1E1C"/>
                  </a:solidFill>
                </a:uFill>
                <a:latin typeface="Verdana"/>
                <a:cs typeface="Verdana"/>
              </a:rPr>
              <a:t>d</a:t>
            </a:r>
            <a:r>
              <a:rPr sz="2400" u="sng" spc="-10" dirty="0">
                <a:solidFill>
                  <a:srgbClr val="1E1E1C"/>
                </a:solidFill>
                <a:uFill>
                  <a:solidFill>
                    <a:srgbClr val="1E1E1C"/>
                  </a:solidFill>
                </a:uFill>
                <a:latin typeface="Verdana"/>
                <a:cs typeface="Verdana"/>
              </a:rPr>
              <a:t>a</a:t>
            </a:r>
            <a:r>
              <a:rPr sz="2400" u="sng" spc="-60" dirty="0">
                <a:solidFill>
                  <a:srgbClr val="1E1E1C"/>
                </a:solidFill>
                <a:uFill>
                  <a:solidFill>
                    <a:srgbClr val="1E1E1C"/>
                  </a:solidFill>
                </a:uFill>
                <a:latin typeface="Verdana"/>
                <a:cs typeface="Verdana"/>
              </a:rPr>
              <a:t>d</a:t>
            </a:r>
            <a:endParaRPr sz="2400" dirty="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224780" y="402514"/>
            <a:ext cx="5471420" cy="43217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lang="es-CL" spc="90" dirty="0"/>
              <a:t> ¿</a:t>
            </a:r>
            <a:r>
              <a:rPr lang="es-CL" spc="90" dirty="0">
                <a:latin typeface="Arial" panose="020B0604020202020204" pitchFamily="34" charset="0"/>
                <a:cs typeface="Arial" panose="020B0604020202020204" pitchFamily="34" charset="0"/>
              </a:rPr>
              <a:t>Humanos o instituciones?</a:t>
            </a:r>
            <a:endParaRPr spc="9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idx="1"/>
          </p:nvPr>
        </p:nvSpPr>
        <p:spPr>
          <a:xfrm>
            <a:off x="914400" y="1600200"/>
            <a:ext cx="7714059" cy="2923429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 marR="5080" algn="just">
              <a:lnSpc>
                <a:spcPct val="114399"/>
              </a:lnSpc>
              <a:spcBef>
                <a:spcPts val="90"/>
              </a:spcBef>
            </a:pPr>
            <a:r>
              <a:rPr lang="es-MX" sz="2400" spc="-15" dirty="0">
                <a:latin typeface="Arial" panose="020B0604020202020204" pitchFamily="34" charset="0"/>
                <a:cs typeface="Arial" panose="020B0604020202020204" pitchFamily="34" charset="0"/>
              </a:rPr>
              <a:t>Para la interpretación institucionalista , </a:t>
            </a:r>
            <a:r>
              <a:rPr lang="es-MX" sz="2400" spc="-15" dirty="0">
                <a:highlight>
                  <a:srgbClr val="FF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las instituciones </a:t>
            </a:r>
            <a:r>
              <a:rPr lang="es-MX" sz="2400" spc="-15" dirty="0">
                <a:latin typeface="Arial" panose="020B0604020202020204" pitchFamily="34" charset="0"/>
                <a:cs typeface="Arial" panose="020B0604020202020204" pitchFamily="34" charset="0"/>
              </a:rPr>
              <a:t>son (creación humana pero superadoras de la persona individual al que sobreviven) las verdaderas protagonistas de la Historia, y así sería el Imperio romano, la Monarquía la Monarquía feudal, absoluta o el Estado liberal los protagonistas de cada fase de la historia</a:t>
            </a:r>
            <a:r>
              <a:rPr lang="es-MX" spc="-15" dirty="0"/>
              <a:t>.</a:t>
            </a:r>
            <a:endParaRPr lang="es-CL" spc="-32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118418" y="402514"/>
            <a:ext cx="5501582" cy="55528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lang="es-CL" spc="-70" dirty="0"/>
              <a:t>¿Y qué dicen los literarios?</a:t>
            </a:r>
            <a:endParaRPr spc="105" dirty="0"/>
          </a:p>
        </p:txBody>
      </p:sp>
      <p:sp>
        <p:nvSpPr>
          <p:cNvPr id="3" name="object 3"/>
          <p:cNvSpPr txBox="1"/>
          <p:nvPr/>
        </p:nvSpPr>
        <p:spPr>
          <a:xfrm>
            <a:off x="867101" y="1098803"/>
            <a:ext cx="7477759" cy="2817495"/>
          </a:xfrm>
          <a:prstGeom prst="rect">
            <a:avLst/>
          </a:prstGeom>
        </p:spPr>
        <p:txBody>
          <a:bodyPr vert="horz" wrap="square" lIns="0" tIns="3810" rIns="0" bIns="0" rtlCol="0">
            <a:spAutoFit/>
          </a:bodyPr>
          <a:lstStyle/>
          <a:p>
            <a:pPr marL="12700" marR="5080" algn="just">
              <a:lnSpc>
                <a:spcPct val="114900"/>
              </a:lnSpc>
              <a:spcBef>
                <a:spcPts val="30"/>
              </a:spcBef>
            </a:pPr>
            <a:r>
              <a:rPr sz="2000" spc="-15" dirty="0">
                <a:solidFill>
                  <a:srgbClr val="1E1E1C"/>
                </a:solidFill>
                <a:latin typeface="Verdana"/>
                <a:cs typeface="Verdana"/>
              </a:rPr>
              <a:t>La </a:t>
            </a:r>
            <a:r>
              <a:rPr sz="2000" spc="-85" dirty="0">
                <a:solidFill>
                  <a:srgbClr val="1E1E1C"/>
                </a:solidFill>
                <a:latin typeface="Verdana"/>
                <a:cs typeface="Verdana"/>
              </a:rPr>
              <a:t>interpretación </a:t>
            </a:r>
            <a:r>
              <a:rPr sz="2000" u="sng" spc="-75" dirty="0">
                <a:solidFill>
                  <a:srgbClr val="1E1E1C"/>
                </a:solidFill>
                <a:uFill>
                  <a:solidFill>
                    <a:srgbClr val="1E1E1C"/>
                  </a:solidFill>
                </a:uFill>
                <a:latin typeface="Verdana"/>
                <a:cs typeface="Verdana"/>
              </a:rPr>
              <a:t>libertaria</a:t>
            </a:r>
            <a:r>
              <a:rPr sz="2000" spc="-75" dirty="0">
                <a:solidFill>
                  <a:srgbClr val="1E1E1C"/>
                </a:solidFill>
                <a:latin typeface="Verdana"/>
                <a:cs typeface="Verdana"/>
              </a:rPr>
              <a:t> </a:t>
            </a:r>
            <a:r>
              <a:rPr sz="2000" spc="-90" dirty="0">
                <a:solidFill>
                  <a:srgbClr val="1E1E1C"/>
                </a:solidFill>
                <a:latin typeface="Verdana"/>
                <a:cs typeface="Verdana"/>
              </a:rPr>
              <a:t>encuentra </a:t>
            </a:r>
            <a:r>
              <a:rPr sz="2000" spc="-65" dirty="0">
                <a:solidFill>
                  <a:srgbClr val="1E1E1C"/>
                </a:solidFill>
                <a:latin typeface="Verdana"/>
                <a:cs typeface="Verdana"/>
              </a:rPr>
              <a:t>los </a:t>
            </a:r>
            <a:r>
              <a:rPr sz="2000" spc="-105" dirty="0">
                <a:solidFill>
                  <a:srgbClr val="1E1E1C"/>
                </a:solidFill>
                <a:latin typeface="Verdana"/>
                <a:cs typeface="Verdana"/>
              </a:rPr>
              <a:t>sujetos </a:t>
            </a:r>
            <a:r>
              <a:rPr sz="2000" spc="-80" dirty="0">
                <a:solidFill>
                  <a:srgbClr val="1E1E1C"/>
                </a:solidFill>
                <a:latin typeface="Verdana"/>
                <a:cs typeface="Verdana"/>
              </a:rPr>
              <a:t>históricos </a:t>
            </a:r>
            <a:r>
              <a:rPr sz="2000" spc="-105" dirty="0">
                <a:solidFill>
                  <a:srgbClr val="1E1E1C"/>
                </a:solidFill>
                <a:latin typeface="Verdana"/>
                <a:cs typeface="Verdana"/>
              </a:rPr>
              <a:t>en </a:t>
            </a:r>
            <a:r>
              <a:rPr sz="2000" spc="-100" dirty="0">
                <a:solidFill>
                  <a:srgbClr val="1E1E1C"/>
                </a:solidFill>
                <a:latin typeface="Verdana"/>
                <a:cs typeface="Verdana"/>
              </a:rPr>
              <a:t> </a:t>
            </a:r>
            <a:r>
              <a:rPr sz="2000" spc="-65" dirty="0">
                <a:solidFill>
                  <a:srgbClr val="1E1E1C"/>
                </a:solidFill>
                <a:latin typeface="Verdana"/>
                <a:cs typeface="Verdana"/>
              </a:rPr>
              <a:t>los </a:t>
            </a:r>
            <a:r>
              <a:rPr sz="2000" spc="-85" dirty="0">
                <a:solidFill>
                  <a:srgbClr val="1E1E1C"/>
                </a:solidFill>
                <a:highlight>
                  <a:srgbClr val="FFFF00"/>
                </a:highlight>
                <a:latin typeface="Verdana"/>
                <a:cs typeface="Verdana"/>
              </a:rPr>
              <a:t>sectores </a:t>
            </a:r>
            <a:r>
              <a:rPr sz="2000" spc="-65" dirty="0">
                <a:solidFill>
                  <a:srgbClr val="1E1E1C"/>
                </a:solidFill>
                <a:highlight>
                  <a:srgbClr val="FFFF00"/>
                </a:highlight>
                <a:latin typeface="Verdana"/>
                <a:cs typeface="Verdana"/>
              </a:rPr>
              <a:t>sociales </a:t>
            </a:r>
            <a:r>
              <a:rPr sz="2000" spc="-70" dirty="0">
                <a:solidFill>
                  <a:srgbClr val="1E1E1C"/>
                </a:solidFill>
                <a:latin typeface="Verdana"/>
                <a:cs typeface="Verdana"/>
              </a:rPr>
              <a:t>definidos </a:t>
            </a:r>
            <a:r>
              <a:rPr sz="2000" spc="-85" dirty="0">
                <a:solidFill>
                  <a:srgbClr val="1E1E1C"/>
                </a:solidFill>
                <a:latin typeface="Verdana"/>
                <a:cs typeface="Verdana"/>
              </a:rPr>
              <a:t>por su </a:t>
            </a:r>
            <a:r>
              <a:rPr sz="2000" spc="-80" dirty="0">
                <a:solidFill>
                  <a:srgbClr val="1E1E1C"/>
                </a:solidFill>
                <a:latin typeface="Verdana"/>
                <a:cs typeface="Verdana"/>
              </a:rPr>
              <a:t>función </a:t>
            </a:r>
            <a:r>
              <a:rPr sz="2000" spc="-105" dirty="0">
                <a:solidFill>
                  <a:srgbClr val="1E1E1C"/>
                </a:solidFill>
                <a:latin typeface="Verdana"/>
                <a:cs typeface="Verdana"/>
              </a:rPr>
              <a:t>en </a:t>
            </a:r>
            <a:r>
              <a:rPr sz="2000" spc="-90" dirty="0">
                <a:solidFill>
                  <a:srgbClr val="1E1E1C"/>
                </a:solidFill>
                <a:latin typeface="Verdana"/>
                <a:cs typeface="Verdana"/>
              </a:rPr>
              <a:t>torno </a:t>
            </a:r>
            <a:r>
              <a:rPr sz="2000" spc="-40" dirty="0">
                <a:solidFill>
                  <a:srgbClr val="1E1E1C"/>
                </a:solidFill>
                <a:latin typeface="Verdana"/>
                <a:cs typeface="Verdana"/>
              </a:rPr>
              <a:t>al </a:t>
            </a:r>
            <a:r>
              <a:rPr sz="2000" u="sng" spc="-80" dirty="0">
                <a:solidFill>
                  <a:srgbClr val="1E1E1C"/>
                </a:solidFill>
                <a:uFill>
                  <a:solidFill>
                    <a:srgbClr val="1E1E1C"/>
                  </a:solidFill>
                </a:uFill>
                <a:latin typeface="Verdana"/>
                <a:cs typeface="Verdana"/>
              </a:rPr>
              <a:t>poder </a:t>
            </a:r>
            <a:r>
              <a:rPr sz="2000" spc="-690" dirty="0">
                <a:solidFill>
                  <a:srgbClr val="1E1E1C"/>
                </a:solidFill>
                <a:latin typeface="Verdana"/>
                <a:cs typeface="Verdana"/>
              </a:rPr>
              <a:t> </a:t>
            </a:r>
            <a:r>
              <a:rPr sz="2000" u="sng" spc="-95" dirty="0">
                <a:solidFill>
                  <a:srgbClr val="1E1E1C"/>
                </a:solidFill>
                <a:uFill>
                  <a:solidFill>
                    <a:srgbClr val="1E1E1C"/>
                  </a:solidFill>
                </a:uFill>
                <a:latin typeface="Verdana"/>
                <a:cs typeface="Verdana"/>
              </a:rPr>
              <a:t>político</a:t>
            </a:r>
            <a:r>
              <a:rPr sz="2000" spc="-95" dirty="0">
                <a:solidFill>
                  <a:srgbClr val="1E1E1C"/>
                </a:solidFill>
                <a:latin typeface="Verdana"/>
                <a:cs typeface="Verdana"/>
              </a:rPr>
              <a:t>,</a:t>
            </a:r>
            <a:r>
              <a:rPr sz="2000" spc="940" dirty="0">
                <a:solidFill>
                  <a:srgbClr val="1E1E1C"/>
                </a:solidFill>
                <a:latin typeface="Verdana"/>
                <a:cs typeface="Verdana"/>
              </a:rPr>
              <a:t> </a:t>
            </a:r>
            <a:r>
              <a:rPr sz="2000" spc="-85" dirty="0">
                <a:solidFill>
                  <a:srgbClr val="1E1E1C"/>
                </a:solidFill>
                <a:latin typeface="Verdana"/>
                <a:cs typeface="Verdana"/>
              </a:rPr>
              <a:t>entendido</a:t>
            </a:r>
            <a:r>
              <a:rPr sz="2000" spc="930" dirty="0">
                <a:solidFill>
                  <a:srgbClr val="1E1E1C"/>
                </a:solidFill>
                <a:latin typeface="Verdana"/>
                <a:cs typeface="Verdana"/>
              </a:rPr>
              <a:t> </a:t>
            </a:r>
            <a:r>
              <a:rPr sz="2000" spc="-90" dirty="0">
                <a:solidFill>
                  <a:srgbClr val="1E1E1C"/>
                </a:solidFill>
                <a:latin typeface="Verdana"/>
                <a:cs typeface="Verdana"/>
              </a:rPr>
              <a:t>este</a:t>
            </a:r>
            <a:r>
              <a:rPr sz="2000" spc="1540" dirty="0">
                <a:solidFill>
                  <a:srgbClr val="1E1E1C"/>
                </a:solidFill>
                <a:latin typeface="Verdana"/>
                <a:cs typeface="Verdana"/>
              </a:rPr>
              <a:t> </a:t>
            </a:r>
            <a:r>
              <a:rPr sz="2000" spc="-105" dirty="0">
                <a:solidFill>
                  <a:srgbClr val="1E1E1C"/>
                </a:solidFill>
                <a:latin typeface="Verdana"/>
                <a:cs typeface="Verdana"/>
              </a:rPr>
              <a:t>último</a:t>
            </a:r>
            <a:r>
              <a:rPr sz="2000" spc="1545" dirty="0">
                <a:solidFill>
                  <a:srgbClr val="1E1E1C"/>
                </a:solidFill>
                <a:latin typeface="Verdana"/>
                <a:cs typeface="Verdana"/>
              </a:rPr>
              <a:t> </a:t>
            </a:r>
            <a:r>
              <a:rPr sz="2000" spc="-95" dirty="0">
                <a:solidFill>
                  <a:srgbClr val="1E1E1C"/>
                </a:solidFill>
                <a:latin typeface="Verdana"/>
                <a:cs typeface="Verdana"/>
              </a:rPr>
              <a:t>como</a:t>
            </a:r>
            <a:r>
              <a:rPr sz="2000" spc="1545" dirty="0">
                <a:solidFill>
                  <a:srgbClr val="1E1E1C"/>
                </a:solidFill>
                <a:latin typeface="Verdana"/>
                <a:cs typeface="Verdana"/>
              </a:rPr>
              <a:t> </a:t>
            </a:r>
            <a:r>
              <a:rPr sz="2000" spc="-95" dirty="0">
                <a:solidFill>
                  <a:srgbClr val="1E1E1C"/>
                </a:solidFill>
                <a:latin typeface="Verdana"/>
                <a:cs typeface="Verdana"/>
              </a:rPr>
              <a:t>el</a:t>
            </a:r>
            <a:r>
              <a:rPr sz="2000" spc="1545" dirty="0">
                <a:solidFill>
                  <a:srgbClr val="1E1E1C"/>
                </a:solidFill>
                <a:latin typeface="Verdana"/>
                <a:cs typeface="Verdana"/>
              </a:rPr>
              <a:t> </a:t>
            </a:r>
            <a:r>
              <a:rPr sz="2000" spc="-90" dirty="0">
                <a:solidFill>
                  <a:srgbClr val="1E1E1C"/>
                </a:solidFill>
                <a:latin typeface="Verdana"/>
                <a:cs typeface="Verdana"/>
              </a:rPr>
              <a:t>dominio</a:t>
            </a:r>
            <a:r>
              <a:rPr sz="2000" spc="1545" dirty="0">
                <a:solidFill>
                  <a:srgbClr val="1E1E1C"/>
                </a:solidFill>
                <a:latin typeface="Verdana"/>
                <a:cs typeface="Verdana"/>
              </a:rPr>
              <a:t> </a:t>
            </a:r>
            <a:r>
              <a:rPr sz="2000" spc="-85" dirty="0">
                <a:solidFill>
                  <a:srgbClr val="1E1E1C"/>
                </a:solidFill>
                <a:latin typeface="Verdana"/>
                <a:cs typeface="Verdana"/>
              </a:rPr>
              <a:t>por </a:t>
            </a:r>
            <a:r>
              <a:rPr sz="2000" spc="-695" dirty="0">
                <a:solidFill>
                  <a:srgbClr val="1E1E1C"/>
                </a:solidFill>
                <a:latin typeface="Verdana"/>
                <a:cs typeface="Verdana"/>
              </a:rPr>
              <a:t> </a:t>
            </a:r>
            <a:r>
              <a:rPr sz="2000" spc="-40" dirty="0">
                <a:solidFill>
                  <a:srgbClr val="1E1E1C"/>
                </a:solidFill>
                <a:latin typeface="Verdana"/>
                <a:cs typeface="Verdana"/>
              </a:rPr>
              <a:t>la</a:t>
            </a:r>
            <a:r>
              <a:rPr sz="2000" spc="-165" dirty="0">
                <a:solidFill>
                  <a:srgbClr val="1E1E1C"/>
                </a:solidFill>
                <a:latin typeface="Verdana"/>
                <a:cs typeface="Verdana"/>
              </a:rPr>
              <a:t> </a:t>
            </a:r>
            <a:r>
              <a:rPr sz="2000" u="sng" spc="-70" dirty="0">
                <a:solidFill>
                  <a:srgbClr val="1E1E1C"/>
                </a:solidFill>
                <a:uFill>
                  <a:solidFill>
                    <a:srgbClr val="1E1E1C"/>
                  </a:solidFill>
                </a:uFill>
                <a:latin typeface="Verdana"/>
                <a:cs typeface="Verdana"/>
              </a:rPr>
              <a:t>fuerza</a:t>
            </a:r>
            <a:r>
              <a:rPr sz="2000" spc="-160" dirty="0">
                <a:solidFill>
                  <a:srgbClr val="1E1E1C"/>
                </a:solidFill>
                <a:latin typeface="Verdana"/>
                <a:cs typeface="Verdana"/>
              </a:rPr>
              <a:t> </a:t>
            </a:r>
            <a:r>
              <a:rPr sz="2000" spc="-70" dirty="0">
                <a:solidFill>
                  <a:srgbClr val="1E1E1C"/>
                </a:solidFill>
                <a:latin typeface="Verdana"/>
                <a:cs typeface="Verdana"/>
              </a:rPr>
              <a:t>o</a:t>
            </a:r>
            <a:r>
              <a:rPr sz="2000" spc="-160" dirty="0">
                <a:solidFill>
                  <a:srgbClr val="1E1E1C"/>
                </a:solidFill>
                <a:latin typeface="Verdana"/>
                <a:cs typeface="Verdana"/>
              </a:rPr>
              <a:t> </a:t>
            </a:r>
            <a:r>
              <a:rPr sz="2000" u="sng" spc="-70" dirty="0">
                <a:solidFill>
                  <a:srgbClr val="1E1E1C"/>
                </a:solidFill>
                <a:uFill>
                  <a:solidFill>
                    <a:srgbClr val="1E1E1C"/>
                  </a:solidFill>
                </a:uFill>
                <a:latin typeface="Verdana"/>
                <a:cs typeface="Verdana"/>
              </a:rPr>
              <a:t>conquista</a:t>
            </a:r>
            <a:r>
              <a:rPr sz="2000" spc="-160" dirty="0">
                <a:solidFill>
                  <a:srgbClr val="1E1E1C"/>
                </a:solidFill>
                <a:latin typeface="Verdana"/>
                <a:cs typeface="Verdana"/>
              </a:rPr>
              <a:t> </a:t>
            </a:r>
            <a:r>
              <a:rPr sz="2000" spc="-75" dirty="0">
                <a:solidFill>
                  <a:srgbClr val="1E1E1C"/>
                </a:solidFill>
                <a:latin typeface="Verdana"/>
                <a:cs typeface="Verdana"/>
              </a:rPr>
              <a:t>de</a:t>
            </a:r>
            <a:r>
              <a:rPr sz="2000" spc="-165" dirty="0">
                <a:solidFill>
                  <a:srgbClr val="1E1E1C"/>
                </a:solidFill>
                <a:latin typeface="Verdana"/>
                <a:cs typeface="Verdana"/>
              </a:rPr>
              <a:t> </a:t>
            </a:r>
            <a:r>
              <a:rPr sz="2000" spc="-110" dirty="0">
                <a:solidFill>
                  <a:srgbClr val="1E1E1C"/>
                </a:solidFill>
                <a:latin typeface="Verdana"/>
                <a:cs typeface="Verdana"/>
              </a:rPr>
              <a:t>un</a:t>
            </a:r>
            <a:r>
              <a:rPr sz="2000" spc="-155" dirty="0">
                <a:solidFill>
                  <a:srgbClr val="1E1E1C"/>
                </a:solidFill>
                <a:latin typeface="Verdana"/>
                <a:cs typeface="Verdana"/>
              </a:rPr>
              <a:t> </a:t>
            </a:r>
            <a:r>
              <a:rPr sz="2000" spc="-80" dirty="0">
                <a:solidFill>
                  <a:srgbClr val="1E1E1C"/>
                </a:solidFill>
                <a:latin typeface="Verdana"/>
                <a:cs typeface="Verdana"/>
              </a:rPr>
              <a:t>grupo</a:t>
            </a:r>
            <a:r>
              <a:rPr sz="2000" spc="-155" dirty="0">
                <a:solidFill>
                  <a:srgbClr val="1E1E1C"/>
                </a:solidFill>
                <a:latin typeface="Verdana"/>
                <a:cs typeface="Verdana"/>
              </a:rPr>
              <a:t> </a:t>
            </a:r>
            <a:r>
              <a:rPr sz="2000" spc="-220" dirty="0">
                <a:solidFill>
                  <a:srgbClr val="1E1E1C"/>
                </a:solidFill>
                <a:latin typeface="Verdana"/>
                <a:cs typeface="Verdana"/>
              </a:rPr>
              <a:t>(ej.</a:t>
            </a:r>
            <a:r>
              <a:rPr sz="2000" spc="-165" dirty="0">
                <a:solidFill>
                  <a:srgbClr val="1E1E1C"/>
                </a:solidFill>
                <a:latin typeface="Verdana"/>
                <a:cs typeface="Verdana"/>
              </a:rPr>
              <a:t> </a:t>
            </a:r>
            <a:r>
              <a:rPr sz="2000" spc="-95" dirty="0">
                <a:solidFill>
                  <a:srgbClr val="1E1E1C"/>
                </a:solidFill>
                <a:latin typeface="Verdana"/>
                <a:cs typeface="Verdana"/>
              </a:rPr>
              <a:t>el</a:t>
            </a:r>
            <a:r>
              <a:rPr sz="2000" spc="-160" dirty="0">
                <a:solidFill>
                  <a:srgbClr val="1E1E1C"/>
                </a:solidFill>
                <a:latin typeface="Verdana"/>
                <a:cs typeface="Verdana"/>
              </a:rPr>
              <a:t> </a:t>
            </a:r>
            <a:r>
              <a:rPr sz="2000" u="sng" spc="-60" dirty="0">
                <a:solidFill>
                  <a:srgbClr val="1E1E1C"/>
                </a:solidFill>
                <a:uFill>
                  <a:solidFill>
                    <a:srgbClr val="1E1E1C"/>
                  </a:solidFill>
                </a:uFill>
                <a:latin typeface="Verdana"/>
                <a:cs typeface="Verdana"/>
              </a:rPr>
              <a:t>Estado</a:t>
            </a:r>
            <a:r>
              <a:rPr sz="2000" spc="-160" dirty="0">
                <a:solidFill>
                  <a:srgbClr val="1E1E1C"/>
                </a:solidFill>
                <a:latin typeface="Verdana"/>
                <a:cs typeface="Verdana"/>
              </a:rPr>
              <a:t> </a:t>
            </a:r>
            <a:r>
              <a:rPr sz="2000" spc="-70" dirty="0">
                <a:solidFill>
                  <a:srgbClr val="1E1E1C"/>
                </a:solidFill>
                <a:latin typeface="Verdana"/>
                <a:cs typeface="Verdana"/>
              </a:rPr>
              <a:t>o</a:t>
            </a:r>
            <a:r>
              <a:rPr sz="2000" spc="-155" dirty="0">
                <a:solidFill>
                  <a:srgbClr val="1E1E1C"/>
                </a:solidFill>
                <a:latin typeface="Verdana"/>
                <a:cs typeface="Verdana"/>
              </a:rPr>
              <a:t> </a:t>
            </a:r>
            <a:r>
              <a:rPr sz="2000" u="sng" spc="-80" dirty="0">
                <a:solidFill>
                  <a:srgbClr val="1E1E1C"/>
                </a:solidFill>
                <a:uFill>
                  <a:solidFill>
                    <a:srgbClr val="1E1E1C"/>
                  </a:solidFill>
                </a:uFill>
                <a:latin typeface="Verdana"/>
                <a:cs typeface="Verdana"/>
              </a:rPr>
              <a:t>poder</a:t>
            </a:r>
            <a:r>
              <a:rPr sz="2000" u="sng" spc="-160" dirty="0">
                <a:solidFill>
                  <a:srgbClr val="1E1E1C"/>
                </a:solidFill>
                <a:uFill>
                  <a:solidFill>
                    <a:srgbClr val="1E1E1C"/>
                  </a:solidFill>
                </a:uFill>
                <a:latin typeface="Verdana"/>
                <a:cs typeface="Verdana"/>
              </a:rPr>
              <a:t> </a:t>
            </a:r>
            <a:r>
              <a:rPr sz="2000" u="sng" spc="-100" dirty="0">
                <a:solidFill>
                  <a:srgbClr val="1E1E1C"/>
                </a:solidFill>
                <a:uFill>
                  <a:solidFill>
                    <a:srgbClr val="1E1E1C"/>
                  </a:solidFill>
                </a:uFill>
                <a:latin typeface="Verdana"/>
                <a:cs typeface="Verdana"/>
              </a:rPr>
              <a:t>público</a:t>
            </a:r>
            <a:r>
              <a:rPr sz="2000" spc="-100" dirty="0">
                <a:solidFill>
                  <a:srgbClr val="1E1E1C"/>
                </a:solidFill>
                <a:latin typeface="Verdana"/>
                <a:cs typeface="Verdana"/>
              </a:rPr>
              <a:t>) </a:t>
            </a:r>
            <a:r>
              <a:rPr sz="2000" spc="-695" dirty="0">
                <a:solidFill>
                  <a:srgbClr val="1E1E1C"/>
                </a:solidFill>
                <a:latin typeface="Verdana"/>
                <a:cs typeface="Verdana"/>
              </a:rPr>
              <a:t> </a:t>
            </a:r>
            <a:r>
              <a:rPr sz="2000" spc="-80" dirty="0">
                <a:solidFill>
                  <a:srgbClr val="1E1E1C"/>
                </a:solidFill>
                <a:latin typeface="Verdana"/>
                <a:cs typeface="Verdana"/>
              </a:rPr>
              <a:t>sobre</a:t>
            </a:r>
            <a:r>
              <a:rPr sz="2000" spc="-75" dirty="0">
                <a:solidFill>
                  <a:srgbClr val="1E1E1C"/>
                </a:solidFill>
                <a:latin typeface="Verdana"/>
                <a:cs typeface="Verdana"/>
              </a:rPr>
              <a:t> </a:t>
            </a:r>
            <a:r>
              <a:rPr sz="2000" spc="-90" dirty="0">
                <a:solidFill>
                  <a:srgbClr val="1E1E1C"/>
                </a:solidFill>
                <a:latin typeface="Verdana"/>
                <a:cs typeface="Verdana"/>
              </a:rPr>
              <a:t>otro</a:t>
            </a:r>
            <a:r>
              <a:rPr sz="2000" spc="-85" dirty="0">
                <a:solidFill>
                  <a:srgbClr val="1E1E1C"/>
                </a:solidFill>
                <a:latin typeface="Verdana"/>
                <a:cs typeface="Verdana"/>
              </a:rPr>
              <a:t> </a:t>
            </a:r>
            <a:r>
              <a:rPr sz="2000" spc="-80" dirty="0">
                <a:solidFill>
                  <a:srgbClr val="1E1E1C"/>
                </a:solidFill>
                <a:latin typeface="Verdana"/>
                <a:cs typeface="Verdana"/>
              </a:rPr>
              <a:t>grupo</a:t>
            </a:r>
            <a:r>
              <a:rPr sz="2000" spc="-75" dirty="0">
                <a:solidFill>
                  <a:srgbClr val="1E1E1C"/>
                </a:solidFill>
                <a:latin typeface="Verdana"/>
                <a:cs typeface="Verdana"/>
              </a:rPr>
              <a:t> </a:t>
            </a:r>
            <a:r>
              <a:rPr sz="2000" spc="-60" dirty="0">
                <a:solidFill>
                  <a:srgbClr val="1E1E1C"/>
                </a:solidFill>
                <a:latin typeface="Verdana"/>
                <a:cs typeface="Verdana"/>
              </a:rPr>
              <a:t>dedicado</a:t>
            </a:r>
            <a:r>
              <a:rPr sz="2000" spc="-55" dirty="0">
                <a:solidFill>
                  <a:srgbClr val="1E1E1C"/>
                </a:solidFill>
                <a:latin typeface="Verdana"/>
                <a:cs typeface="Verdana"/>
              </a:rPr>
              <a:t> </a:t>
            </a:r>
            <a:r>
              <a:rPr sz="2000" spc="-5" dirty="0">
                <a:solidFill>
                  <a:srgbClr val="1E1E1C"/>
                </a:solidFill>
                <a:latin typeface="Verdana"/>
                <a:cs typeface="Verdana"/>
              </a:rPr>
              <a:t>a</a:t>
            </a:r>
            <a:r>
              <a:rPr sz="2000" dirty="0">
                <a:solidFill>
                  <a:srgbClr val="1E1E1C"/>
                </a:solidFill>
                <a:latin typeface="Verdana"/>
                <a:cs typeface="Verdana"/>
              </a:rPr>
              <a:t> </a:t>
            </a:r>
            <a:r>
              <a:rPr sz="2000" spc="-65" dirty="0">
                <a:solidFill>
                  <a:srgbClr val="1E1E1C"/>
                </a:solidFill>
                <a:latin typeface="Verdana"/>
                <a:cs typeface="Verdana"/>
              </a:rPr>
              <a:t>actividades</a:t>
            </a:r>
            <a:r>
              <a:rPr sz="2000" spc="-60" dirty="0">
                <a:solidFill>
                  <a:srgbClr val="1E1E1C"/>
                </a:solidFill>
                <a:latin typeface="Verdana"/>
                <a:cs typeface="Verdana"/>
              </a:rPr>
              <a:t> </a:t>
            </a:r>
            <a:r>
              <a:rPr sz="2000" spc="-75" dirty="0">
                <a:solidFill>
                  <a:srgbClr val="1E1E1C"/>
                </a:solidFill>
                <a:latin typeface="Verdana"/>
                <a:cs typeface="Verdana"/>
              </a:rPr>
              <a:t>de</a:t>
            </a:r>
            <a:r>
              <a:rPr sz="2000" spc="-70" dirty="0">
                <a:solidFill>
                  <a:srgbClr val="1E1E1C"/>
                </a:solidFill>
                <a:latin typeface="Verdana"/>
                <a:cs typeface="Verdana"/>
              </a:rPr>
              <a:t> </a:t>
            </a:r>
            <a:r>
              <a:rPr sz="2000" u="sng" spc="-65" dirty="0">
                <a:solidFill>
                  <a:srgbClr val="1E1E1C"/>
                </a:solidFill>
                <a:uFill>
                  <a:solidFill>
                    <a:srgbClr val="1E1E1C"/>
                  </a:solidFill>
                </a:uFill>
                <a:latin typeface="Verdana"/>
                <a:cs typeface="Verdana"/>
              </a:rPr>
              <a:t>naturaleza </a:t>
            </a:r>
            <a:r>
              <a:rPr sz="2000" spc="-60" dirty="0">
                <a:solidFill>
                  <a:srgbClr val="1E1E1C"/>
                </a:solidFill>
                <a:latin typeface="Verdana"/>
                <a:cs typeface="Verdana"/>
              </a:rPr>
              <a:t> </a:t>
            </a:r>
            <a:r>
              <a:rPr sz="2000" u="sng" spc="-80" dirty="0">
                <a:solidFill>
                  <a:srgbClr val="1E1E1C"/>
                </a:solidFill>
                <a:uFill>
                  <a:solidFill>
                    <a:srgbClr val="1E1E1C"/>
                  </a:solidFill>
                </a:uFill>
                <a:latin typeface="Verdana"/>
                <a:cs typeface="Verdana"/>
              </a:rPr>
              <a:t>voluntaria</a:t>
            </a:r>
            <a:r>
              <a:rPr sz="2000" spc="-75" dirty="0">
                <a:solidFill>
                  <a:srgbClr val="1E1E1C"/>
                </a:solidFill>
                <a:latin typeface="Verdana"/>
                <a:cs typeface="Verdana"/>
              </a:rPr>
              <a:t> </a:t>
            </a:r>
            <a:r>
              <a:rPr sz="2000" spc="-85" dirty="0">
                <a:solidFill>
                  <a:srgbClr val="1E1E1C"/>
                </a:solidFill>
                <a:latin typeface="Verdana"/>
                <a:cs typeface="Verdana"/>
              </a:rPr>
              <a:t>(</a:t>
            </a:r>
            <a:r>
              <a:rPr sz="2000" u="sng" spc="-85" dirty="0">
                <a:solidFill>
                  <a:srgbClr val="1E1E1C"/>
                </a:solidFill>
                <a:uFill>
                  <a:solidFill>
                    <a:srgbClr val="1E1E1C"/>
                  </a:solidFill>
                </a:uFill>
                <a:latin typeface="Verdana"/>
                <a:cs typeface="Verdana"/>
              </a:rPr>
              <a:t>sociedad</a:t>
            </a:r>
            <a:r>
              <a:rPr sz="2000" u="sng" spc="-80" dirty="0">
                <a:solidFill>
                  <a:srgbClr val="1E1E1C"/>
                </a:solidFill>
                <a:uFill>
                  <a:solidFill>
                    <a:srgbClr val="1E1E1C"/>
                  </a:solidFill>
                </a:uFill>
                <a:latin typeface="Verdana"/>
                <a:cs typeface="Verdana"/>
              </a:rPr>
              <a:t> </a:t>
            </a:r>
            <a:r>
              <a:rPr sz="2000" u="sng" spc="-140" dirty="0">
                <a:solidFill>
                  <a:srgbClr val="1E1E1C"/>
                </a:solidFill>
                <a:uFill>
                  <a:solidFill>
                    <a:srgbClr val="1E1E1C"/>
                  </a:solidFill>
                </a:uFill>
                <a:latin typeface="Verdana"/>
                <a:cs typeface="Verdana"/>
              </a:rPr>
              <a:t>civil</a:t>
            </a:r>
            <a:r>
              <a:rPr sz="2000" spc="-140" dirty="0">
                <a:solidFill>
                  <a:srgbClr val="1E1E1C"/>
                </a:solidFill>
                <a:latin typeface="Verdana"/>
                <a:cs typeface="Verdana"/>
              </a:rPr>
              <a:t>),</a:t>
            </a:r>
            <a:r>
              <a:rPr sz="2000" spc="-135" dirty="0">
                <a:solidFill>
                  <a:srgbClr val="1E1E1C"/>
                </a:solidFill>
                <a:latin typeface="Verdana"/>
                <a:cs typeface="Verdana"/>
              </a:rPr>
              <a:t> </a:t>
            </a:r>
            <a:r>
              <a:rPr sz="2000" spc="-5" dirty="0">
                <a:solidFill>
                  <a:srgbClr val="1E1E1C"/>
                </a:solidFill>
                <a:latin typeface="Verdana"/>
                <a:cs typeface="Verdana"/>
              </a:rPr>
              <a:t>a</a:t>
            </a:r>
            <a:r>
              <a:rPr sz="2000" dirty="0">
                <a:solidFill>
                  <a:srgbClr val="1E1E1C"/>
                </a:solidFill>
                <a:latin typeface="Verdana"/>
                <a:cs typeface="Verdana"/>
              </a:rPr>
              <a:t> </a:t>
            </a:r>
            <a:r>
              <a:rPr sz="2000" spc="-80" dirty="0">
                <a:solidFill>
                  <a:srgbClr val="1E1E1C"/>
                </a:solidFill>
                <a:latin typeface="Verdana"/>
                <a:cs typeface="Verdana"/>
              </a:rPr>
              <a:t>partir</a:t>
            </a:r>
            <a:r>
              <a:rPr sz="2000" spc="-75" dirty="0">
                <a:solidFill>
                  <a:srgbClr val="1E1E1C"/>
                </a:solidFill>
                <a:latin typeface="Verdana"/>
                <a:cs typeface="Verdana"/>
              </a:rPr>
              <a:t> de</a:t>
            </a:r>
            <a:r>
              <a:rPr sz="2000" spc="-70" dirty="0">
                <a:solidFill>
                  <a:srgbClr val="1E1E1C"/>
                </a:solidFill>
                <a:latin typeface="Verdana"/>
                <a:cs typeface="Verdana"/>
              </a:rPr>
              <a:t> </a:t>
            </a:r>
            <a:r>
              <a:rPr sz="2000" spc="-75" dirty="0">
                <a:solidFill>
                  <a:srgbClr val="1E1E1C"/>
                </a:solidFill>
                <a:latin typeface="Verdana"/>
                <a:cs typeface="Verdana"/>
              </a:rPr>
              <a:t>lo</a:t>
            </a:r>
            <a:r>
              <a:rPr sz="2000" spc="-70" dirty="0">
                <a:solidFill>
                  <a:srgbClr val="1E1E1C"/>
                </a:solidFill>
                <a:latin typeface="Verdana"/>
                <a:cs typeface="Verdana"/>
              </a:rPr>
              <a:t> </a:t>
            </a:r>
            <a:r>
              <a:rPr sz="2000" spc="-65" dirty="0">
                <a:solidFill>
                  <a:srgbClr val="1E1E1C"/>
                </a:solidFill>
                <a:latin typeface="Verdana"/>
                <a:cs typeface="Verdana"/>
              </a:rPr>
              <a:t>cual</a:t>
            </a:r>
            <a:r>
              <a:rPr sz="2000" spc="-60" dirty="0">
                <a:solidFill>
                  <a:srgbClr val="1E1E1C"/>
                </a:solidFill>
                <a:latin typeface="Verdana"/>
                <a:cs typeface="Verdana"/>
              </a:rPr>
              <a:t> </a:t>
            </a:r>
            <a:r>
              <a:rPr sz="2000" spc="-80" dirty="0">
                <a:solidFill>
                  <a:srgbClr val="1E1E1C"/>
                </a:solidFill>
                <a:latin typeface="Verdana"/>
                <a:cs typeface="Verdana"/>
              </a:rPr>
              <a:t>se</a:t>
            </a:r>
            <a:r>
              <a:rPr sz="2000" spc="-75" dirty="0">
                <a:solidFill>
                  <a:srgbClr val="1E1E1C"/>
                </a:solidFill>
                <a:latin typeface="Verdana"/>
                <a:cs typeface="Verdana"/>
              </a:rPr>
              <a:t> </a:t>
            </a:r>
            <a:r>
              <a:rPr sz="2000" spc="-85" dirty="0">
                <a:solidFill>
                  <a:srgbClr val="1E1E1C"/>
                </a:solidFill>
                <a:latin typeface="Verdana"/>
                <a:cs typeface="Verdana"/>
              </a:rPr>
              <a:t>generan </a:t>
            </a:r>
            <a:r>
              <a:rPr sz="2000" spc="-80" dirty="0">
                <a:solidFill>
                  <a:srgbClr val="1E1E1C"/>
                </a:solidFill>
                <a:latin typeface="Verdana"/>
                <a:cs typeface="Verdana"/>
              </a:rPr>
              <a:t> relaciones económicas </a:t>
            </a:r>
            <a:r>
              <a:rPr sz="2000" spc="-105" dirty="0">
                <a:solidFill>
                  <a:srgbClr val="1E1E1C"/>
                </a:solidFill>
                <a:latin typeface="Verdana"/>
                <a:cs typeface="Verdana"/>
              </a:rPr>
              <a:t>e</a:t>
            </a:r>
            <a:r>
              <a:rPr sz="2000" spc="-100" dirty="0">
                <a:solidFill>
                  <a:srgbClr val="1E1E1C"/>
                </a:solidFill>
                <a:latin typeface="Verdana"/>
                <a:cs typeface="Verdana"/>
              </a:rPr>
              <a:t> </a:t>
            </a:r>
            <a:r>
              <a:rPr sz="2000" spc="-80" dirty="0">
                <a:solidFill>
                  <a:srgbClr val="1E1E1C"/>
                </a:solidFill>
                <a:latin typeface="Verdana"/>
                <a:cs typeface="Verdana"/>
              </a:rPr>
              <a:t>ideológicas, </a:t>
            </a:r>
            <a:r>
              <a:rPr sz="2000" spc="-75" dirty="0">
                <a:solidFill>
                  <a:srgbClr val="1E1E1C"/>
                </a:solidFill>
                <a:latin typeface="Verdana"/>
                <a:cs typeface="Verdana"/>
              </a:rPr>
              <a:t>de </a:t>
            </a:r>
            <a:r>
              <a:rPr sz="2000" spc="-80" dirty="0">
                <a:solidFill>
                  <a:srgbClr val="1E1E1C"/>
                </a:solidFill>
                <a:latin typeface="Verdana"/>
                <a:cs typeface="Verdana"/>
              </a:rPr>
              <a:t>convergencia </a:t>
            </a:r>
            <a:r>
              <a:rPr sz="2000" spc="-70" dirty="0">
                <a:solidFill>
                  <a:srgbClr val="1E1E1C"/>
                </a:solidFill>
                <a:latin typeface="Verdana"/>
                <a:cs typeface="Verdana"/>
              </a:rPr>
              <a:t>o </a:t>
            </a:r>
            <a:r>
              <a:rPr sz="2000" spc="-75" dirty="0">
                <a:solidFill>
                  <a:srgbClr val="1E1E1C"/>
                </a:solidFill>
                <a:latin typeface="Verdana"/>
                <a:cs typeface="Verdana"/>
              </a:rPr>
              <a:t>de </a:t>
            </a:r>
            <a:r>
              <a:rPr sz="2000" spc="-70" dirty="0">
                <a:solidFill>
                  <a:srgbClr val="1E1E1C"/>
                </a:solidFill>
                <a:latin typeface="Verdana"/>
                <a:cs typeface="Verdana"/>
              </a:rPr>
              <a:t> </a:t>
            </a:r>
            <a:r>
              <a:rPr sz="2000" spc="-80" dirty="0">
                <a:solidFill>
                  <a:srgbClr val="1E1E1C"/>
                </a:solidFill>
                <a:latin typeface="Verdana"/>
                <a:cs typeface="Verdana"/>
              </a:rPr>
              <a:t>t</a:t>
            </a:r>
            <a:r>
              <a:rPr sz="2000" spc="-125" dirty="0">
                <a:solidFill>
                  <a:srgbClr val="1E1E1C"/>
                </a:solidFill>
                <a:latin typeface="Verdana"/>
                <a:cs typeface="Verdana"/>
              </a:rPr>
              <a:t>e</a:t>
            </a:r>
            <a:r>
              <a:rPr sz="2000" spc="-95" dirty="0">
                <a:solidFill>
                  <a:srgbClr val="1E1E1C"/>
                </a:solidFill>
                <a:latin typeface="Verdana"/>
                <a:cs typeface="Verdana"/>
              </a:rPr>
              <a:t>n</a:t>
            </a:r>
            <a:r>
              <a:rPr sz="2000" spc="-55" dirty="0">
                <a:solidFill>
                  <a:srgbClr val="1E1E1C"/>
                </a:solidFill>
                <a:latin typeface="Verdana"/>
                <a:cs typeface="Verdana"/>
              </a:rPr>
              <a:t>s</a:t>
            </a:r>
            <a:r>
              <a:rPr sz="2000" spc="-80" dirty="0">
                <a:solidFill>
                  <a:srgbClr val="1E1E1C"/>
                </a:solidFill>
                <a:latin typeface="Verdana"/>
                <a:cs typeface="Verdana"/>
              </a:rPr>
              <a:t>i</a:t>
            </a:r>
            <a:r>
              <a:rPr sz="2000" spc="-65" dirty="0">
                <a:solidFill>
                  <a:srgbClr val="1E1E1C"/>
                </a:solidFill>
                <a:latin typeface="Verdana"/>
                <a:cs typeface="Verdana"/>
              </a:rPr>
              <a:t>ó</a:t>
            </a:r>
            <a:r>
              <a:rPr sz="2000" spc="-95" dirty="0">
                <a:solidFill>
                  <a:srgbClr val="1E1E1C"/>
                </a:solidFill>
                <a:latin typeface="Verdana"/>
                <a:cs typeface="Verdana"/>
              </a:rPr>
              <a:t>n</a:t>
            </a:r>
            <a:r>
              <a:rPr sz="2000" spc="-270" dirty="0">
                <a:solidFill>
                  <a:srgbClr val="1E1E1C"/>
                </a:solidFill>
                <a:latin typeface="Verdana"/>
                <a:cs typeface="Verdana"/>
              </a:rPr>
              <a:t>,</a:t>
            </a:r>
            <a:r>
              <a:rPr sz="2000" spc="-180" dirty="0">
                <a:solidFill>
                  <a:srgbClr val="1E1E1C"/>
                </a:solidFill>
                <a:latin typeface="Verdana"/>
                <a:cs typeface="Verdana"/>
              </a:rPr>
              <a:t> </a:t>
            </a:r>
            <a:r>
              <a:rPr sz="2000" spc="-110" dirty="0">
                <a:solidFill>
                  <a:srgbClr val="1E1E1C"/>
                </a:solidFill>
                <a:latin typeface="Verdana"/>
                <a:cs typeface="Verdana"/>
              </a:rPr>
              <a:t>e</a:t>
            </a:r>
            <a:r>
              <a:rPr sz="2000" spc="-95" dirty="0">
                <a:solidFill>
                  <a:srgbClr val="1E1E1C"/>
                </a:solidFill>
                <a:latin typeface="Verdana"/>
                <a:cs typeface="Verdana"/>
              </a:rPr>
              <a:t>n</a:t>
            </a:r>
            <a:r>
              <a:rPr sz="2000" spc="-110" dirty="0">
                <a:solidFill>
                  <a:srgbClr val="1E1E1C"/>
                </a:solidFill>
                <a:latin typeface="Verdana"/>
                <a:cs typeface="Verdana"/>
              </a:rPr>
              <a:t>tr</a:t>
            </a:r>
            <a:r>
              <a:rPr sz="2000" spc="-105" dirty="0">
                <a:solidFill>
                  <a:srgbClr val="1E1E1C"/>
                </a:solidFill>
                <a:latin typeface="Verdana"/>
                <a:cs typeface="Verdana"/>
              </a:rPr>
              <a:t>e</a:t>
            </a:r>
            <a:r>
              <a:rPr sz="2000" spc="-180" dirty="0">
                <a:solidFill>
                  <a:srgbClr val="1E1E1C"/>
                </a:solidFill>
                <a:latin typeface="Verdana"/>
                <a:cs typeface="Verdana"/>
              </a:rPr>
              <a:t> </a:t>
            </a:r>
            <a:r>
              <a:rPr sz="2000" spc="-65" dirty="0">
                <a:solidFill>
                  <a:srgbClr val="1E1E1C"/>
                </a:solidFill>
                <a:latin typeface="Verdana"/>
                <a:cs typeface="Verdana"/>
              </a:rPr>
              <a:t>o</a:t>
            </a:r>
            <a:r>
              <a:rPr sz="2000" spc="-110" dirty="0">
                <a:solidFill>
                  <a:srgbClr val="1E1E1C"/>
                </a:solidFill>
                <a:latin typeface="Verdana"/>
                <a:cs typeface="Verdana"/>
              </a:rPr>
              <a:t>tr</a:t>
            </a:r>
            <a:r>
              <a:rPr sz="2000" spc="-65" dirty="0">
                <a:solidFill>
                  <a:srgbClr val="1E1E1C"/>
                </a:solidFill>
                <a:latin typeface="Verdana"/>
                <a:cs typeface="Verdana"/>
              </a:rPr>
              <a:t>o</a:t>
            </a:r>
            <a:r>
              <a:rPr sz="2000" spc="-50" dirty="0">
                <a:solidFill>
                  <a:srgbClr val="1E1E1C"/>
                </a:solidFill>
                <a:latin typeface="Verdana"/>
                <a:cs typeface="Verdana"/>
              </a:rPr>
              <a:t>s</a:t>
            </a:r>
            <a:r>
              <a:rPr sz="2000" spc="-185" dirty="0">
                <a:solidFill>
                  <a:srgbClr val="1E1E1C"/>
                </a:solidFill>
                <a:latin typeface="Verdana"/>
                <a:cs typeface="Verdana"/>
              </a:rPr>
              <a:t> </a:t>
            </a:r>
            <a:r>
              <a:rPr sz="2000" spc="-30" dirty="0">
                <a:solidFill>
                  <a:srgbClr val="1E1E1C"/>
                </a:solidFill>
                <a:latin typeface="Verdana"/>
                <a:cs typeface="Verdana"/>
              </a:rPr>
              <a:t>as</a:t>
            </a:r>
            <a:r>
              <a:rPr sz="2000" spc="-80" dirty="0">
                <a:solidFill>
                  <a:srgbClr val="1E1E1C"/>
                </a:solidFill>
                <a:latin typeface="Verdana"/>
                <a:cs typeface="Verdana"/>
              </a:rPr>
              <a:t>pe</a:t>
            </a:r>
            <a:r>
              <a:rPr sz="2000" spc="-60" dirty="0">
                <a:solidFill>
                  <a:srgbClr val="1E1E1C"/>
                </a:solidFill>
                <a:latin typeface="Verdana"/>
                <a:cs typeface="Verdana"/>
              </a:rPr>
              <a:t>c</a:t>
            </a:r>
            <a:r>
              <a:rPr sz="2000" spc="-65" dirty="0">
                <a:solidFill>
                  <a:srgbClr val="1E1E1C"/>
                </a:solidFill>
                <a:latin typeface="Verdana"/>
                <a:cs typeface="Verdana"/>
              </a:rPr>
              <a:t>t</a:t>
            </a:r>
            <a:r>
              <a:rPr sz="2000" spc="-95" dirty="0">
                <a:solidFill>
                  <a:srgbClr val="1E1E1C"/>
                </a:solidFill>
                <a:latin typeface="Verdana"/>
                <a:cs typeface="Verdana"/>
              </a:rPr>
              <a:t>o</a:t>
            </a:r>
            <a:r>
              <a:rPr sz="2000" spc="-50" dirty="0">
                <a:solidFill>
                  <a:srgbClr val="1E1E1C"/>
                </a:solidFill>
                <a:latin typeface="Verdana"/>
                <a:cs typeface="Verdana"/>
              </a:rPr>
              <a:t>s</a:t>
            </a:r>
            <a:endParaRPr sz="2000" dirty="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704998" y="402514"/>
            <a:ext cx="4534001" cy="55528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lang="es-CL" spc="-204" dirty="0"/>
              <a:t>¿ Y dónde queda Dios?</a:t>
            </a:r>
            <a:endParaRPr spc="105" dirty="0"/>
          </a:p>
        </p:txBody>
      </p:sp>
      <p:sp>
        <p:nvSpPr>
          <p:cNvPr id="3" name="object 3"/>
          <p:cNvSpPr txBox="1"/>
          <p:nvPr/>
        </p:nvSpPr>
        <p:spPr>
          <a:xfrm>
            <a:off x="867101" y="1105916"/>
            <a:ext cx="7478395" cy="3162300"/>
          </a:xfrm>
          <a:prstGeom prst="rect">
            <a:avLst/>
          </a:prstGeom>
        </p:spPr>
        <p:txBody>
          <a:bodyPr vert="horz" wrap="square" lIns="0" tIns="2540" rIns="0" bIns="0" rtlCol="0">
            <a:spAutoFit/>
          </a:bodyPr>
          <a:lstStyle/>
          <a:p>
            <a:pPr marL="12700" marR="5080" algn="just">
              <a:lnSpc>
                <a:spcPct val="114700"/>
              </a:lnSpc>
              <a:spcBef>
                <a:spcPts val="20"/>
              </a:spcBef>
            </a:pPr>
            <a:r>
              <a:rPr sz="1800" spc="-15" dirty="0">
                <a:solidFill>
                  <a:srgbClr val="1E1E1C"/>
                </a:solidFill>
                <a:latin typeface="Verdana"/>
                <a:cs typeface="Verdana"/>
              </a:rPr>
              <a:t>Para</a:t>
            </a:r>
            <a:r>
              <a:rPr sz="1800" spc="-10" dirty="0">
                <a:solidFill>
                  <a:srgbClr val="1E1E1C"/>
                </a:solidFill>
                <a:latin typeface="Verdana"/>
                <a:cs typeface="Verdana"/>
              </a:rPr>
              <a:t> </a:t>
            </a:r>
            <a:r>
              <a:rPr sz="1800" spc="-40" dirty="0">
                <a:solidFill>
                  <a:srgbClr val="1E1E1C"/>
                </a:solidFill>
                <a:latin typeface="Verdana"/>
                <a:cs typeface="Verdana"/>
              </a:rPr>
              <a:t>la</a:t>
            </a:r>
            <a:r>
              <a:rPr sz="1800" spc="-35" dirty="0">
                <a:solidFill>
                  <a:srgbClr val="1E1E1C"/>
                </a:solidFill>
                <a:latin typeface="Verdana"/>
                <a:cs typeface="Verdana"/>
              </a:rPr>
              <a:t> </a:t>
            </a:r>
            <a:r>
              <a:rPr sz="1800" spc="-85" dirty="0">
                <a:solidFill>
                  <a:srgbClr val="1E1E1C"/>
                </a:solidFill>
                <a:latin typeface="Verdana"/>
                <a:cs typeface="Verdana"/>
              </a:rPr>
              <a:t>interpretación</a:t>
            </a:r>
            <a:r>
              <a:rPr sz="1800" spc="-80" dirty="0">
                <a:solidFill>
                  <a:srgbClr val="1E1E1C"/>
                </a:solidFill>
                <a:latin typeface="Verdana"/>
                <a:cs typeface="Verdana"/>
              </a:rPr>
              <a:t> </a:t>
            </a:r>
            <a:r>
              <a:rPr sz="1800" u="sng" spc="-70" dirty="0">
                <a:solidFill>
                  <a:srgbClr val="1E1E1C"/>
                </a:solidFill>
                <a:uFill>
                  <a:solidFill>
                    <a:srgbClr val="1E1E1C"/>
                  </a:solidFill>
                </a:uFill>
                <a:latin typeface="Verdana"/>
                <a:cs typeface="Verdana"/>
              </a:rPr>
              <a:t>providencialista</a:t>
            </a:r>
            <a:r>
              <a:rPr sz="1800" spc="-65" dirty="0">
                <a:solidFill>
                  <a:srgbClr val="1E1E1C"/>
                </a:solidFill>
                <a:latin typeface="Verdana"/>
                <a:cs typeface="Verdana"/>
              </a:rPr>
              <a:t> </a:t>
            </a:r>
            <a:r>
              <a:rPr sz="1800" spc="-90" dirty="0">
                <a:solidFill>
                  <a:srgbClr val="1E1E1C"/>
                </a:solidFill>
                <a:latin typeface="Verdana"/>
                <a:cs typeface="Verdana"/>
              </a:rPr>
              <a:t>únicamente</a:t>
            </a:r>
            <a:r>
              <a:rPr sz="1800" spc="455" dirty="0">
                <a:solidFill>
                  <a:srgbClr val="1E1E1C"/>
                </a:solidFill>
                <a:latin typeface="Verdana"/>
                <a:cs typeface="Verdana"/>
              </a:rPr>
              <a:t> </a:t>
            </a:r>
            <a:r>
              <a:rPr sz="1800" u="sng" spc="-65" dirty="0">
                <a:solidFill>
                  <a:srgbClr val="1E1E1C"/>
                </a:solidFill>
                <a:highlight>
                  <a:srgbClr val="FFFF00"/>
                </a:highlight>
                <a:uFill>
                  <a:solidFill>
                    <a:srgbClr val="1E1E1C"/>
                  </a:solidFill>
                </a:uFill>
                <a:latin typeface="Verdana"/>
                <a:cs typeface="Verdana"/>
              </a:rPr>
              <a:t>Dios</a:t>
            </a:r>
            <a:r>
              <a:rPr sz="1800" spc="505" dirty="0">
                <a:solidFill>
                  <a:srgbClr val="1E1E1C"/>
                </a:solidFill>
                <a:latin typeface="Verdana"/>
                <a:cs typeface="Verdana"/>
              </a:rPr>
              <a:t> </a:t>
            </a:r>
            <a:r>
              <a:rPr sz="1800" spc="-75" dirty="0">
                <a:solidFill>
                  <a:srgbClr val="1E1E1C"/>
                </a:solidFill>
                <a:latin typeface="Verdana"/>
                <a:cs typeface="Verdana"/>
              </a:rPr>
              <a:t>es</a:t>
            </a:r>
            <a:r>
              <a:rPr sz="1800" spc="-70" dirty="0">
                <a:solidFill>
                  <a:srgbClr val="1E1E1C"/>
                </a:solidFill>
                <a:latin typeface="Verdana"/>
                <a:cs typeface="Verdana"/>
              </a:rPr>
              <a:t> </a:t>
            </a:r>
            <a:r>
              <a:rPr sz="1800" spc="-85" dirty="0">
                <a:solidFill>
                  <a:srgbClr val="1E1E1C"/>
                </a:solidFill>
                <a:latin typeface="Verdana"/>
                <a:cs typeface="Verdana"/>
              </a:rPr>
              <a:t>el </a:t>
            </a:r>
            <a:r>
              <a:rPr sz="1800" spc="-80" dirty="0">
                <a:solidFill>
                  <a:srgbClr val="1E1E1C"/>
                </a:solidFill>
                <a:latin typeface="Verdana"/>
                <a:cs typeface="Verdana"/>
              </a:rPr>
              <a:t> </a:t>
            </a:r>
            <a:r>
              <a:rPr sz="1800" spc="-65" dirty="0">
                <a:solidFill>
                  <a:srgbClr val="1E1E1C"/>
                </a:solidFill>
                <a:latin typeface="Verdana"/>
                <a:cs typeface="Verdana"/>
              </a:rPr>
              <a:t>protagonista </a:t>
            </a:r>
            <a:r>
              <a:rPr sz="1800" spc="-70" dirty="0">
                <a:solidFill>
                  <a:srgbClr val="1E1E1C"/>
                </a:solidFill>
                <a:latin typeface="Verdana"/>
                <a:cs typeface="Verdana"/>
              </a:rPr>
              <a:t>de </a:t>
            </a:r>
            <a:r>
              <a:rPr sz="1800" spc="-40" dirty="0">
                <a:solidFill>
                  <a:srgbClr val="1E1E1C"/>
                </a:solidFill>
                <a:latin typeface="Verdana"/>
                <a:cs typeface="Verdana"/>
              </a:rPr>
              <a:t>la </a:t>
            </a:r>
            <a:r>
              <a:rPr sz="1800" spc="-60" dirty="0">
                <a:solidFill>
                  <a:srgbClr val="1E1E1C"/>
                </a:solidFill>
                <a:latin typeface="Verdana"/>
                <a:cs typeface="Verdana"/>
              </a:rPr>
              <a:t>Historia </a:t>
            </a:r>
            <a:r>
              <a:rPr sz="1800" spc="-110" dirty="0">
                <a:solidFill>
                  <a:srgbClr val="1E1E1C"/>
                </a:solidFill>
                <a:latin typeface="Verdana"/>
                <a:cs typeface="Verdana"/>
              </a:rPr>
              <a:t>y </a:t>
            </a:r>
            <a:r>
              <a:rPr sz="1800" spc="-80" dirty="0">
                <a:solidFill>
                  <a:srgbClr val="1E1E1C"/>
                </a:solidFill>
                <a:latin typeface="Verdana"/>
                <a:cs typeface="Verdana"/>
              </a:rPr>
              <a:t>su </a:t>
            </a:r>
            <a:r>
              <a:rPr sz="1800" spc="-85" dirty="0">
                <a:solidFill>
                  <a:srgbClr val="1E1E1C"/>
                </a:solidFill>
                <a:latin typeface="Verdana"/>
                <a:cs typeface="Verdana"/>
              </a:rPr>
              <a:t>verdadero </a:t>
            </a:r>
            <a:r>
              <a:rPr sz="1800" spc="-125" dirty="0">
                <a:solidFill>
                  <a:srgbClr val="1E1E1C"/>
                </a:solidFill>
                <a:latin typeface="Verdana"/>
                <a:cs typeface="Verdana"/>
              </a:rPr>
              <a:t>sujeto, </a:t>
            </a:r>
            <a:r>
              <a:rPr sz="1800" spc="-85" dirty="0">
                <a:solidFill>
                  <a:srgbClr val="1E1E1C"/>
                </a:solidFill>
                <a:latin typeface="Verdana"/>
                <a:cs typeface="Verdana"/>
              </a:rPr>
              <a:t>porque </a:t>
            </a:r>
            <a:r>
              <a:rPr sz="1800" spc="-70" dirty="0">
                <a:solidFill>
                  <a:srgbClr val="1E1E1C"/>
                </a:solidFill>
                <a:latin typeface="Verdana"/>
                <a:cs typeface="Verdana"/>
              </a:rPr>
              <a:t>todo lo </a:t>
            </a:r>
            <a:r>
              <a:rPr sz="1800" spc="-85" dirty="0">
                <a:solidFill>
                  <a:srgbClr val="1E1E1C"/>
                </a:solidFill>
                <a:latin typeface="Verdana"/>
                <a:cs typeface="Verdana"/>
              </a:rPr>
              <a:t>que </a:t>
            </a:r>
            <a:r>
              <a:rPr sz="1800" spc="-80" dirty="0">
                <a:solidFill>
                  <a:srgbClr val="1E1E1C"/>
                </a:solidFill>
                <a:latin typeface="Verdana"/>
                <a:cs typeface="Verdana"/>
              </a:rPr>
              <a:t> </a:t>
            </a:r>
            <a:r>
              <a:rPr sz="1800" spc="-95" dirty="0">
                <a:solidFill>
                  <a:srgbClr val="1E1E1C"/>
                </a:solidFill>
                <a:latin typeface="Verdana"/>
                <a:cs typeface="Verdana"/>
              </a:rPr>
              <a:t>ocurre </a:t>
            </a:r>
            <a:r>
              <a:rPr sz="1800" spc="-85" dirty="0">
                <a:solidFill>
                  <a:srgbClr val="1E1E1C"/>
                </a:solidFill>
                <a:latin typeface="Verdana"/>
                <a:cs typeface="Verdana"/>
              </a:rPr>
              <a:t>entra dentro </a:t>
            </a:r>
            <a:r>
              <a:rPr sz="1800" spc="-70" dirty="0">
                <a:solidFill>
                  <a:srgbClr val="1E1E1C"/>
                </a:solidFill>
                <a:latin typeface="Verdana"/>
                <a:cs typeface="Verdana"/>
              </a:rPr>
              <a:t>de </a:t>
            </a:r>
            <a:r>
              <a:rPr sz="1800" spc="-80" dirty="0">
                <a:solidFill>
                  <a:srgbClr val="1E1E1C"/>
                </a:solidFill>
                <a:latin typeface="Verdana"/>
                <a:cs typeface="Verdana"/>
              </a:rPr>
              <a:t>su </a:t>
            </a:r>
            <a:r>
              <a:rPr sz="1800" spc="-55" dirty="0">
                <a:solidFill>
                  <a:srgbClr val="1E1E1C"/>
                </a:solidFill>
                <a:latin typeface="Verdana"/>
                <a:cs typeface="Verdana"/>
              </a:rPr>
              <a:t>plan </a:t>
            </a:r>
            <a:r>
              <a:rPr sz="1800" spc="-45" dirty="0">
                <a:solidFill>
                  <a:srgbClr val="1E1E1C"/>
                </a:solidFill>
                <a:latin typeface="Verdana"/>
                <a:cs typeface="Verdana"/>
              </a:rPr>
              <a:t>para </a:t>
            </a:r>
            <a:r>
              <a:rPr sz="1800" spc="-40" dirty="0">
                <a:solidFill>
                  <a:srgbClr val="1E1E1C"/>
                </a:solidFill>
                <a:latin typeface="Verdana"/>
                <a:cs typeface="Verdana"/>
              </a:rPr>
              <a:t>la </a:t>
            </a:r>
            <a:r>
              <a:rPr sz="1800" u="sng" spc="-65" dirty="0">
                <a:solidFill>
                  <a:srgbClr val="1E1E1C"/>
                </a:solidFill>
                <a:uFill>
                  <a:solidFill>
                    <a:srgbClr val="1E1E1C"/>
                  </a:solidFill>
                </a:uFill>
                <a:latin typeface="Verdana"/>
                <a:cs typeface="Verdana"/>
              </a:rPr>
              <a:t>salvación</a:t>
            </a:r>
            <a:r>
              <a:rPr sz="1800" spc="-65" dirty="0">
                <a:solidFill>
                  <a:srgbClr val="1E1E1C"/>
                </a:solidFill>
                <a:latin typeface="Verdana"/>
                <a:cs typeface="Verdana"/>
              </a:rPr>
              <a:t> </a:t>
            </a:r>
            <a:r>
              <a:rPr sz="1800" spc="-70" dirty="0">
                <a:solidFill>
                  <a:srgbClr val="1E1E1C"/>
                </a:solidFill>
                <a:latin typeface="Verdana"/>
                <a:cs typeface="Verdana"/>
              </a:rPr>
              <a:t>de </a:t>
            </a:r>
            <a:r>
              <a:rPr sz="1800" spc="-40" dirty="0">
                <a:solidFill>
                  <a:srgbClr val="1E1E1C"/>
                </a:solidFill>
                <a:latin typeface="Verdana"/>
                <a:cs typeface="Verdana"/>
              </a:rPr>
              <a:t>la </a:t>
            </a:r>
            <a:r>
              <a:rPr sz="1800" spc="-110" dirty="0">
                <a:solidFill>
                  <a:srgbClr val="1E1E1C"/>
                </a:solidFill>
                <a:latin typeface="Verdana"/>
                <a:cs typeface="Verdana"/>
              </a:rPr>
              <a:t>gente, </a:t>
            </a:r>
            <a:r>
              <a:rPr sz="1800" spc="-85" dirty="0">
                <a:solidFill>
                  <a:srgbClr val="1E1E1C"/>
                </a:solidFill>
                <a:latin typeface="Verdana"/>
                <a:cs typeface="Verdana"/>
              </a:rPr>
              <a:t>que </a:t>
            </a:r>
            <a:r>
              <a:rPr sz="1800" spc="-75" dirty="0">
                <a:solidFill>
                  <a:srgbClr val="1E1E1C"/>
                </a:solidFill>
                <a:latin typeface="Verdana"/>
                <a:cs typeface="Verdana"/>
              </a:rPr>
              <a:t>más </a:t>
            </a:r>
            <a:r>
              <a:rPr sz="1800" spc="-620" dirty="0">
                <a:solidFill>
                  <a:srgbClr val="1E1E1C"/>
                </a:solidFill>
                <a:latin typeface="Verdana"/>
                <a:cs typeface="Verdana"/>
              </a:rPr>
              <a:t> </a:t>
            </a:r>
            <a:r>
              <a:rPr sz="1800" spc="-85" dirty="0">
                <a:solidFill>
                  <a:srgbClr val="1E1E1C"/>
                </a:solidFill>
                <a:latin typeface="Verdana"/>
                <a:cs typeface="Verdana"/>
              </a:rPr>
              <a:t>que</a:t>
            </a:r>
            <a:r>
              <a:rPr sz="1800" spc="-80" dirty="0">
                <a:solidFill>
                  <a:srgbClr val="1E1E1C"/>
                </a:solidFill>
                <a:latin typeface="Verdana"/>
                <a:cs typeface="Verdana"/>
              </a:rPr>
              <a:t> </a:t>
            </a:r>
            <a:r>
              <a:rPr sz="1800" spc="-90" dirty="0">
                <a:solidFill>
                  <a:srgbClr val="1E1E1C"/>
                </a:solidFill>
                <a:latin typeface="Verdana"/>
                <a:cs typeface="Verdana"/>
              </a:rPr>
              <a:t>ser</a:t>
            </a:r>
            <a:r>
              <a:rPr sz="1800" spc="-85" dirty="0">
                <a:solidFill>
                  <a:srgbClr val="1E1E1C"/>
                </a:solidFill>
                <a:latin typeface="Verdana"/>
                <a:cs typeface="Verdana"/>
              </a:rPr>
              <a:t> </a:t>
            </a:r>
            <a:r>
              <a:rPr sz="1800" spc="-105" dirty="0">
                <a:solidFill>
                  <a:srgbClr val="1E1E1C"/>
                </a:solidFill>
                <a:latin typeface="Verdana"/>
                <a:cs typeface="Verdana"/>
              </a:rPr>
              <a:t>sujeto</a:t>
            </a:r>
            <a:r>
              <a:rPr sz="1800" spc="-100" dirty="0">
                <a:solidFill>
                  <a:srgbClr val="1E1E1C"/>
                </a:solidFill>
                <a:latin typeface="Verdana"/>
                <a:cs typeface="Verdana"/>
              </a:rPr>
              <a:t> </a:t>
            </a:r>
            <a:r>
              <a:rPr sz="1800" spc="-75" dirty="0">
                <a:solidFill>
                  <a:srgbClr val="1E1E1C"/>
                </a:solidFill>
                <a:latin typeface="Verdana"/>
                <a:cs typeface="Verdana"/>
              </a:rPr>
              <a:t>es</a:t>
            </a:r>
            <a:r>
              <a:rPr sz="1800" spc="-70" dirty="0">
                <a:solidFill>
                  <a:srgbClr val="1E1E1C"/>
                </a:solidFill>
                <a:latin typeface="Verdana"/>
                <a:cs typeface="Verdana"/>
              </a:rPr>
              <a:t> </a:t>
            </a:r>
            <a:r>
              <a:rPr sz="1800" spc="-95" dirty="0">
                <a:solidFill>
                  <a:srgbClr val="1E1E1C"/>
                </a:solidFill>
                <a:latin typeface="Verdana"/>
                <a:cs typeface="Verdana"/>
              </a:rPr>
              <a:t>instrumento</a:t>
            </a:r>
            <a:r>
              <a:rPr sz="1800" spc="-90" dirty="0">
                <a:solidFill>
                  <a:srgbClr val="1E1E1C"/>
                </a:solidFill>
                <a:latin typeface="Verdana"/>
                <a:cs typeface="Verdana"/>
              </a:rPr>
              <a:t> </a:t>
            </a:r>
            <a:r>
              <a:rPr sz="1800" spc="-95" dirty="0">
                <a:solidFill>
                  <a:srgbClr val="1E1E1C"/>
                </a:solidFill>
                <a:latin typeface="Verdana"/>
                <a:cs typeface="Verdana"/>
              </a:rPr>
              <a:t>en</a:t>
            </a:r>
            <a:r>
              <a:rPr sz="1800" spc="-90" dirty="0">
                <a:solidFill>
                  <a:srgbClr val="1E1E1C"/>
                </a:solidFill>
                <a:latin typeface="Verdana"/>
                <a:cs typeface="Verdana"/>
              </a:rPr>
              <a:t> </a:t>
            </a:r>
            <a:r>
              <a:rPr sz="1800" spc="-45" dirty="0">
                <a:solidFill>
                  <a:srgbClr val="1E1E1C"/>
                </a:solidFill>
                <a:latin typeface="Verdana"/>
                <a:cs typeface="Verdana"/>
              </a:rPr>
              <a:t>las</a:t>
            </a:r>
            <a:r>
              <a:rPr sz="1800" spc="-40" dirty="0">
                <a:solidFill>
                  <a:srgbClr val="1E1E1C"/>
                </a:solidFill>
                <a:latin typeface="Verdana"/>
                <a:cs typeface="Verdana"/>
              </a:rPr>
              <a:t> </a:t>
            </a:r>
            <a:r>
              <a:rPr sz="1800" spc="-80" dirty="0">
                <a:solidFill>
                  <a:srgbClr val="1E1E1C"/>
                </a:solidFill>
                <a:latin typeface="Verdana"/>
                <a:cs typeface="Verdana"/>
              </a:rPr>
              <a:t>manos</a:t>
            </a:r>
            <a:r>
              <a:rPr sz="1800" spc="-75" dirty="0">
                <a:solidFill>
                  <a:srgbClr val="1E1E1C"/>
                </a:solidFill>
                <a:latin typeface="Verdana"/>
                <a:cs typeface="Verdana"/>
              </a:rPr>
              <a:t> </a:t>
            </a:r>
            <a:r>
              <a:rPr sz="1800" spc="-70" dirty="0">
                <a:solidFill>
                  <a:srgbClr val="1E1E1C"/>
                </a:solidFill>
                <a:latin typeface="Verdana"/>
                <a:cs typeface="Verdana"/>
              </a:rPr>
              <a:t>de</a:t>
            </a:r>
            <a:r>
              <a:rPr sz="1800" spc="-65" dirty="0">
                <a:solidFill>
                  <a:srgbClr val="1E1E1C"/>
                </a:solidFill>
                <a:latin typeface="Verdana"/>
                <a:cs typeface="Verdana"/>
              </a:rPr>
              <a:t> </a:t>
            </a:r>
            <a:r>
              <a:rPr sz="1800" spc="-100" dirty="0">
                <a:solidFill>
                  <a:srgbClr val="1E1E1C"/>
                </a:solidFill>
                <a:latin typeface="Verdana"/>
                <a:cs typeface="Verdana"/>
              </a:rPr>
              <a:t>Dios.</a:t>
            </a:r>
            <a:r>
              <a:rPr sz="1800" spc="-95" dirty="0">
                <a:solidFill>
                  <a:srgbClr val="1E1E1C"/>
                </a:solidFill>
                <a:latin typeface="Verdana"/>
                <a:cs typeface="Verdana"/>
              </a:rPr>
              <a:t> </a:t>
            </a:r>
            <a:r>
              <a:rPr sz="1800" spc="-75" dirty="0">
                <a:solidFill>
                  <a:srgbClr val="1E1E1C"/>
                </a:solidFill>
                <a:latin typeface="Verdana"/>
                <a:cs typeface="Verdana"/>
              </a:rPr>
              <a:t>Cualquier </a:t>
            </a:r>
            <a:r>
              <a:rPr sz="1800" spc="-70" dirty="0">
                <a:solidFill>
                  <a:srgbClr val="1E1E1C"/>
                </a:solidFill>
                <a:latin typeface="Verdana"/>
                <a:cs typeface="Verdana"/>
              </a:rPr>
              <a:t> </a:t>
            </a:r>
            <a:r>
              <a:rPr sz="1800" spc="-85" dirty="0">
                <a:solidFill>
                  <a:srgbClr val="1E1E1C"/>
                </a:solidFill>
                <a:latin typeface="Verdana"/>
                <a:cs typeface="Verdana"/>
              </a:rPr>
              <a:t>interpretación que </a:t>
            </a:r>
            <a:r>
              <a:rPr sz="1800" spc="-50" dirty="0">
                <a:solidFill>
                  <a:srgbClr val="1E1E1C"/>
                </a:solidFill>
                <a:latin typeface="Verdana"/>
                <a:cs typeface="Verdana"/>
              </a:rPr>
              <a:t>ponga </a:t>
            </a:r>
            <a:r>
              <a:rPr sz="1800" spc="-70" dirty="0">
                <a:solidFill>
                  <a:srgbClr val="1E1E1C"/>
                </a:solidFill>
                <a:latin typeface="Verdana"/>
                <a:cs typeface="Verdana"/>
              </a:rPr>
              <a:t>fuera de </a:t>
            </a:r>
            <a:r>
              <a:rPr sz="1800" spc="-40" dirty="0">
                <a:solidFill>
                  <a:srgbClr val="1E1E1C"/>
                </a:solidFill>
                <a:latin typeface="Verdana"/>
                <a:cs typeface="Verdana"/>
              </a:rPr>
              <a:t>la </a:t>
            </a:r>
            <a:r>
              <a:rPr sz="1800" spc="-85" dirty="0">
                <a:solidFill>
                  <a:srgbClr val="1E1E1C"/>
                </a:solidFill>
                <a:latin typeface="Verdana"/>
                <a:cs typeface="Verdana"/>
              </a:rPr>
              <a:t>gente el </a:t>
            </a:r>
            <a:r>
              <a:rPr sz="1800" spc="-75" dirty="0">
                <a:solidFill>
                  <a:srgbClr val="1E1E1C"/>
                </a:solidFill>
                <a:latin typeface="Verdana"/>
                <a:cs typeface="Verdana"/>
              </a:rPr>
              <a:t>protagonismo </a:t>
            </a:r>
            <a:r>
              <a:rPr sz="1800" spc="-80" dirty="0">
                <a:solidFill>
                  <a:srgbClr val="1E1E1C"/>
                </a:solidFill>
                <a:latin typeface="Verdana"/>
                <a:cs typeface="Verdana"/>
              </a:rPr>
              <a:t>puede </a:t>
            </a:r>
            <a:r>
              <a:rPr sz="1800" spc="-75" dirty="0">
                <a:solidFill>
                  <a:srgbClr val="1E1E1C"/>
                </a:solidFill>
                <a:latin typeface="Verdana"/>
                <a:cs typeface="Verdana"/>
              </a:rPr>
              <a:t> </a:t>
            </a:r>
            <a:r>
              <a:rPr sz="1800" spc="-80" dirty="0">
                <a:solidFill>
                  <a:srgbClr val="1E1E1C"/>
                </a:solidFill>
                <a:latin typeface="Verdana"/>
                <a:cs typeface="Verdana"/>
              </a:rPr>
              <a:t>compararse</a:t>
            </a:r>
            <a:r>
              <a:rPr sz="1800" spc="-75" dirty="0">
                <a:solidFill>
                  <a:srgbClr val="1E1E1C"/>
                </a:solidFill>
                <a:latin typeface="Verdana"/>
                <a:cs typeface="Verdana"/>
              </a:rPr>
              <a:t> </a:t>
            </a:r>
            <a:r>
              <a:rPr sz="1800" spc="-40" dirty="0">
                <a:solidFill>
                  <a:srgbClr val="1E1E1C"/>
                </a:solidFill>
                <a:latin typeface="Verdana"/>
                <a:cs typeface="Verdana"/>
              </a:rPr>
              <a:t>al </a:t>
            </a:r>
            <a:r>
              <a:rPr sz="1800" spc="-90" dirty="0">
                <a:solidFill>
                  <a:srgbClr val="1E1E1C"/>
                </a:solidFill>
                <a:latin typeface="Verdana"/>
                <a:cs typeface="Verdana"/>
              </a:rPr>
              <a:t>providencialismo,</a:t>
            </a:r>
            <a:r>
              <a:rPr sz="1800" spc="450" dirty="0">
                <a:solidFill>
                  <a:srgbClr val="1E1E1C"/>
                </a:solidFill>
                <a:latin typeface="Verdana"/>
                <a:cs typeface="Verdana"/>
              </a:rPr>
              <a:t> </a:t>
            </a:r>
            <a:r>
              <a:rPr sz="1800" spc="-70" dirty="0">
                <a:solidFill>
                  <a:srgbClr val="1E1E1C"/>
                </a:solidFill>
                <a:latin typeface="Verdana"/>
                <a:cs typeface="Verdana"/>
              </a:rPr>
              <a:t>sólo</a:t>
            </a:r>
            <a:r>
              <a:rPr sz="1800" spc="495" dirty="0">
                <a:solidFill>
                  <a:srgbClr val="1E1E1C"/>
                </a:solidFill>
                <a:latin typeface="Verdana"/>
                <a:cs typeface="Verdana"/>
              </a:rPr>
              <a:t> </a:t>
            </a:r>
            <a:r>
              <a:rPr sz="1800" spc="-75" dirty="0">
                <a:solidFill>
                  <a:srgbClr val="1E1E1C"/>
                </a:solidFill>
                <a:latin typeface="Verdana"/>
                <a:cs typeface="Verdana"/>
              </a:rPr>
              <a:t>con</a:t>
            </a:r>
            <a:r>
              <a:rPr sz="1800" spc="480" dirty="0">
                <a:solidFill>
                  <a:srgbClr val="1E1E1C"/>
                </a:solidFill>
                <a:latin typeface="Verdana"/>
                <a:cs typeface="Verdana"/>
              </a:rPr>
              <a:t> </a:t>
            </a:r>
            <a:r>
              <a:rPr sz="1800" spc="-114" dirty="0">
                <a:solidFill>
                  <a:srgbClr val="1E1E1C"/>
                </a:solidFill>
                <a:latin typeface="Verdana"/>
                <a:cs typeface="Verdana"/>
              </a:rPr>
              <a:t>ver</a:t>
            </a:r>
            <a:r>
              <a:rPr sz="1800" spc="405" dirty="0">
                <a:solidFill>
                  <a:srgbClr val="1E1E1C"/>
                </a:solidFill>
                <a:latin typeface="Verdana"/>
                <a:cs typeface="Verdana"/>
              </a:rPr>
              <a:t> </a:t>
            </a:r>
            <a:r>
              <a:rPr sz="1800" spc="-40" dirty="0">
                <a:solidFill>
                  <a:srgbClr val="1E1E1C"/>
                </a:solidFill>
                <a:latin typeface="Verdana"/>
                <a:cs typeface="Verdana"/>
              </a:rPr>
              <a:t>la </a:t>
            </a:r>
            <a:r>
              <a:rPr sz="1800" u="sng" spc="-80" dirty="0">
                <a:solidFill>
                  <a:srgbClr val="1E1E1C"/>
                </a:solidFill>
                <a:uFill>
                  <a:solidFill>
                    <a:srgbClr val="1E1E1C"/>
                  </a:solidFill>
                </a:uFill>
                <a:latin typeface="Verdana"/>
                <a:cs typeface="Verdana"/>
              </a:rPr>
              <a:t>Nación</a:t>
            </a:r>
            <a:r>
              <a:rPr sz="1800" spc="-80" dirty="0">
                <a:solidFill>
                  <a:srgbClr val="1E1E1C"/>
                </a:solidFill>
                <a:latin typeface="Verdana"/>
                <a:cs typeface="Verdana"/>
              </a:rPr>
              <a:t>,</a:t>
            </a:r>
            <a:r>
              <a:rPr sz="1800" spc="470" dirty="0">
                <a:solidFill>
                  <a:srgbClr val="1E1E1C"/>
                </a:solidFill>
                <a:latin typeface="Verdana"/>
                <a:cs typeface="Verdana"/>
              </a:rPr>
              <a:t> </a:t>
            </a:r>
            <a:r>
              <a:rPr sz="1800" spc="-40" dirty="0">
                <a:solidFill>
                  <a:srgbClr val="1E1E1C"/>
                </a:solidFill>
                <a:latin typeface="Verdana"/>
                <a:cs typeface="Verdana"/>
              </a:rPr>
              <a:t>la </a:t>
            </a:r>
            <a:r>
              <a:rPr sz="1800" u="sng" spc="-10" dirty="0">
                <a:solidFill>
                  <a:srgbClr val="1E1E1C"/>
                </a:solidFill>
                <a:uFill>
                  <a:solidFill>
                    <a:srgbClr val="1E1E1C"/>
                  </a:solidFill>
                </a:uFill>
                <a:latin typeface="Verdana"/>
                <a:cs typeface="Verdana"/>
              </a:rPr>
              <a:t>Raza</a:t>
            </a:r>
            <a:r>
              <a:rPr sz="1800" spc="-10" dirty="0">
                <a:solidFill>
                  <a:srgbClr val="1E1E1C"/>
                </a:solidFill>
                <a:latin typeface="Verdana"/>
                <a:cs typeface="Verdana"/>
              </a:rPr>
              <a:t> </a:t>
            </a:r>
            <a:r>
              <a:rPr sz="1800" spc="-65" dirty="0">
                <a:solidFill>
                  <a:srgbClr val="1E1E1C"/>
                </a:solidFill>
                <a:latin typeface="Verdana"/>
                <a:cs typeface="Verdana"/>
              </a:rPr>
              <a:t>o </a:t>
            </a:r>
            <a:r>
              <a:rPr sz="1800" spc="-60" dirty="0">
                <a:solidFill>
                  <a:srgbClr val="1E1E1C"/>
                </a:solidFill>
                <a:latin typeface="Verdana"/>
                <a:cs typeface="Verdana"/>
              </a:rPr>
              <a:t> </a:t>
            </a:r>
            <a:r>
              <a:rPr sz="1800" spc="-40" dirty="0">
                <a:solidFill>
                  <a:srgbClr val="1E1E1C"/>
                </a:solidFill>
                <a:latin typeface="Verdana"/>
                <a:cs typeface="Verdana"/>
              </a:rPr>
              <a:t>la </a:t>
            </a:r>
            <a:r>
              <a:rPr sz="1800" u="sng" spc="-55" dirty="0">
                <a:solidFill>
                  <a:srgbClr val="1E1E1C"/>
                </a:solidFill>
                <a:uFill>
                  <a:solidFill>
                    <a:srgbClr val="1E1E1C"/>
                  </a:solidFill>
                </a:uFill>
                <a:latin typeface="Verdana"/>
                <a:cs typeface="Verdana"/>
              </a:rPr>
              <a:t>Clase</a:t>
            </a:r>
            <a:r>
              <a:rPr sz="1800" spc="-55" dirty="0">
                <a:solidFill>
                  <a:srgbClr val="1E1E1C"/>
                </a:solidFill>
                <a:latin typeface="Verdana"/>
                <a:cs typeface="Verdana"/>
              </a:rPr>
              <a:t> </a:t>
            </a:r>
            <a:r>
              <a:rPr sz="1800" spc="-90" dirty="0">
                <a:solidFill>
                  <a:srgbClr val="1E1E1C"/>
                </a:solidFill>
                <a:latin typeface="Verdana"/>
                <a:cs typeface="Verdana"/>
              </a:rPr>
              <a:t>como </a:t>
            </a:r>
            <a:r>
              <a:rPr sz="1800" spc="-85" dirty="0">
                <a:solidFill>
                  <a:srgbClr val="1E1E1C"/>
                </a:solidFill>
                <a:latin typeface="Verdana"/>
                <a:cs typeface="Verdana"/>
              </a:rPr>
              <a:t>el </a:t>
            </a:r>
            <a:r>
              <a:rPr sz="1800" spc="-105" dirty="0">
                <a:solidFill>
                  <a:srgbClr val="1E1E1C"/>
                </a:solidFill>
                <a:latin typeface="Verdana"/>
                <a:cs typeface="Verdana"/>
              </a:rPr>
              <a:t>sujeto </a:t>
            </a:r>
            <a:r>
              <a:rPr sz="1800" spc="-75" dirty="0">
                <a:solidFill>
                  <a:srgbClr val="1E1E1C"/>
                </a:solidFill>
                <a:latin typeface="Verdana"/>
                <a:cs typeface="Verdana"/>
              </a:rPr>
              <a:t>histórico </a:t>
            </a:r>
            <a:r>
              <a:rPr sz="1800" spc="-85" dirty="0">
                <a:solidFill>
                  <a:srgbClr val="1E1E1C"/>
                </a:solidFill>
                <a:latin typeface="Verdana"/>
                <a:cs typeface="Verdana"/>
              </a:rPr>
              <a:t>que </a:t>
            </a:r>
            <a:r>
              <a:rPr sz="1800" spc="-80" dirty="0">
                <a:solidFill>
                  <a:srgbClr val="1E1E1C"/>
                </a:solidFill>
                <a:latin typeface="Verdana"/>
                <a:cs typeface="Verdana"/>
              </a:rPr>
              <a:t>por </a:t>
            </a:r>
            <a:r>
              <a:rPr sz="1800" spc="-65" dirty="0">
                <a:solidFill>
                  <a:srgbClr val="1E1E1C"/>
                </a:solidFill>
                <a:latin typeface="Verdana"/>
                <a:cs typeface="Verdana"/>
              </a:rPr>
              <a:t>sí </a:t>
            </a:r>
            <a:r>
              <a:rPr sz="1800" spc="-105" dirty="0">
                <a:solidFill>
                  <a:srgbClr val="1E1E1C"/>
                </a:solidFill>
                <a:latin typeface="Verdana"/>
                <a:cs typeface="Verdana"/>
              </a:rPr>
              <a:t>mismo </a:t>
            </a:r>
            <a:r>
              <a:rPr sz="1800" spc="-65" dirty="0">
                <a:solidFill>
                  <a:srgbClr val="1E1E1C"/>
                </a:solidFill>
                <a:latin typeface="Verdana"/>
                <a:cs typeface="Verdana"/>
              </a:rPr>
              <a:t>está </a:t>
            </a:r>
            <a:r>
              <a:rPr sz="1800" spc="-70" dirty="0">
                <a:solidFill>
                  <a:srgbClr val="1E1E1C"/>
                </a:solidFill>
                <a:latin typeface="Verdana"/>
                <a:cs typeface="Verdana"/>
              </a:rPr>
              <a:t>fuera de </a:t>
            </a:r>
            <a:r>
              <a:rPr sz="1800" spc="-40" dirty="0">
                <a:solidFill>
                  <a:srgbClr val="1E1E1C"/>
                </a:solidFill>
                <a:latin typeface="Verdana"/>
                <a:cs typeface="Verdana"/>
              </a:rPr>
              <a:t>la </a:t>
            </a:r>
            <a:r>
              <a:rPr sz="1800" spc="-35" dirty="0">
                <a:solidFill>
                  <a:srgbClr val="1E1E1C"/>
                </a:solidFill>
                <a:latin typeface="Verdana"/>
                <a:cs typeface="Verdana"/>
              </a:rPr>
              <a:t> </a:t>
            </a:r>
            <a:r>
              <a:rPr sz="1800" spc="-70" dirty="0">
                <a:solidFill>
                  <a:srgbClr val="1E1E1C"/>
                </a:solidFill>
                <a:latin typeface="Verdana"/>
                <a:cs typeface="Verdana"/>
              </a:rPr>
              <a:t>historia </a:t>
            </a:r>
            <a:r>
              <a:rPr sz="1800" spc="-130" dirty="0">
                <a:solidFill>
                  <a:srgbClr val="1E1E1C"/>
                </a:solidFill>
                <a:latin typeface="Verdana"/>
                <a:cs typeface="Verdana"/>
              </a:rPr>
              <a:t>(es </a:t>
            </a:r>
            <a:r>
              <a:rPr sz="1800" spc="-114" dirty="0">
                <a:solidFill>
                  <a:srgbClr val="1E1E1C"/>
                </a:solidFill>
                <a:latin typeface="Verdana"/>
                <a:cs typeface="Verdana"/>
              </a:rPr>
              <a:t>inmutable), </a:t>
            </a:r>
            <a:r>
              <a:rPr sz="1800" spc="-85" dirty="0">
                <a:solidFill>
                  <a:srgbClr val="1E1E1C"/>
                </a:solidFill>
                <a:latin typeface="Verdana"/>
                <a:cs typeface="Verdana"/>
              </a:rPr>
              <a:t>pero que </a:t>
            </a:r>
            <a:r>
              <a:rPr sz="1800" spc="-60" dirty="0">
                <a:solidFill>
                  <a:srgbClr val="1E1E1C"/>
                </a:solidFill>
                <a:latin typeface="Verdana"/>
                <a:cs typeface="Verdana"/>
              </a:rPr>
              <a:t>utiliza </a:t>
            </a:r>
            <a:r>
              <a:rPr sz="1800" spc="-90" dirty="0">
                <a:solidFill>
                  <a:srgbClr val="1E1E1C"/>
                </a:solidFill>
                <a:latin typeface="Verdana"/>
                <a:cs typeface="Verdana"/>
              </a:rPr>
              <a:t>como </a:t>
            </a:r>
            <a:r>
              <a:rPr sz="1800" spc="-95" dirty="0">
                <a:solidFill>
                  <a:srgbClr val="1E1E1C"/>
                </a:solidFill>
                <a:latin typeface="Verdana"/>
                <a:cs typeface="Verdana"/>
              </a:rPr>
              <a:t>instrumento </a:t>
            </a:r>
            <a:r>
              <a:rPr sz="1800" spc="-5" dirty="0">
                <a:solidFill>
                  <a:srgbClr val="1E1E1C"/>
                </a:solidFill>
                <a:latin typeface="Verdana"/>
                <a:cs typeface="Verdana"/>
              </a:rPr>
              <a:t>a </a:t>
            </a:r>
            <a:r>
              <a:rPr sz="1800" spc="-65" dirty="0">
                <a:solidFill>
                  <a:srgbClr val="1E1E1C"/>
                </a:solidFill>
                <a:latin typeface="Verdana"/>
                <a:cs typeface="Verdana"/>
              </a:rPr>
              <a:t>los </a:t>
            </a:r>
            <a:r>
              <a:rPr sz="1800" spc="-85" dirty="0">
                <a:solidFill>
                  <a:srgbClr val="1E1E1C"/>
                </a:solidFill>
                <a:latin typeface="Verdana"/>
                <a:cs typeface="Verdana"/>
              </a:rPr>
              <a:t>seres </a:t>
            </a:r>
            <a:r>
              <a:rPr sz="1800" spc="-80" dirty="0">
                <a:solidFill>
                  <a:srgbClr val="1E1E1C"/>
                </a:solidFill>
                <a:latin typeface="Verdana"/>
                <a:cs typeface="Verdana"/>
              </a:rPr>
              <a:t> </a:t>
            </a:r>
            <a:r>
              <a:rPr sz="1800" spc="-85" dirty="0">
                <a:solidFill>
                  <a:srgbClr val="1E1E1C"/>
                </a:solidFill>
                <a:latin typeface="Verdana"/>
                <a:cs typeface="Verdana"/>
              </a:rPr>
              <a:t>humanos </a:t>
            </a:r>
            <a:r>
              <a:rPr sz="1800" spc="-75" dirty="0">
                <a:solidFill>
                  <a:srgbClr val="1E1E1C"/>
                </a:solidFill>
                <a:latin typeface="Verdana"/>
                <a:cs typeface="Verdana"/>
              </a:rPr>
              <a:t>reales </a:t>
            </a:r>
            <a:r>
              <a:rPr sz="1800" spc="-95" dirty="0">
                <a:solidFill>
                  <a:srgbClr val="1E1E1C"/>
                </a:solidFill>
                <a:latin typeface="Verdana"/>
                <a:cs typeface="Verdana"/>
              </a:rPr>
              <a:t>en </a:t>
            </a:r>
            <a:r>
              <a:rPr sz="1800" spc="-70" dirty="0">
                <a:solidFill>
                  <a:srgbClr val="1E1E1C"/>
                </a:solidFill>
                <a:latin typeface="Verdana"/>
                <a:cs typeface="Verdana"/>
              </a:rPr>
              <a:t>una </a:t>
            </a:r>
            <a:r>
              <a:rPr sz="1800" spc="-75" dirty="0">
                <a:solidFill>
                  <a:srgbClr val="1E1E1C"/>
                </a:solidFill>
                <a:latin typeface="Verdana"/>
                <a:cs typeface="Verdana"/>
              </a:rPr>
              <a:t>especie </a:t>
            </a:r>
            <a:r>
              <a:rPr sz="1800" spc="-70" dirty="0">
                <a:solidFill>
                  <a:srgbClr val="1E1E1C"/>
                </a:solidFill>
                <a:latin typeface="Verdana"/>
                <a:cs typeface="Verdana"/>
              </a:rPr>
              <a:t>de </a:t>
            </a:r>
            <a:r>
              <a:rPr sz="1800" spc="-90" dirty="0">
                <a:solidFill>
                  <a:srgbClr val="1E1E1C"/>
                </a:solidFill>
                <a:latin typeface="Verdana"/>
                <a:cs typeface="Verdana"/>
              </a:rPr>
              <a:t>misión </a:t>
            </a:r>
            <a:r>
              <a:rPr sz="1800" spc="-70" dirty="0">
                <a:solidFill>
                  <a:srgbClr val="1E1E1C"/>
                </a:solidFill>
                <a:latin typeface="Verdana"/>
                <a:cs typeface="Verdana"/>
              </a:rPr>
              <a:t>trascendental </a:t>
            </a:r>
            <a:r>
              <a:rPr sz="1800" spc="-90" dirty="0">
                <a:solidFill>
                  <a:srgbClr val="1E1E1C"/>
                </a:solidFill>
                <a:latin typeface="Verdana"/>
                <a:cs typeface="Verdana"/>
              </a:rPr>
              <a:t>(</a:t>
            </a:r>
            <a:r>
              <a:rPr sz="1800" i="1" spc="-90" dirty="0">
                <a:solidFill>
                  <a:srgbClr val="1E1E1C"/>
                </a:solidFill>
                <a:latin typeface="Verdana"/>
                <a:cs typeface="Verdana"/>
              </a:rPr>
              <a:t>unidad </a:t>
            </a:r>
            <a:r>
              <a:rPr sz="1800" i="1" spc="-75" dirty="0">
                <a:solidFill>
                  <a:srgbClr val="1E1E1C"/>
                </a:solidFill>
                <a:latin typeface="Verdana"/>
                <a:cs typeface="Verdana"/>
              </a:rPr>
              <a:t>de </a:t>
            </a:r>
            <a:r>
              <a:rPr sz="1800" i="1" spc="-70" dirty="0">
                <a:solidFill>
                  <a:srgbClr val="1E1E1C"/>
                </a:solidFill>
                <a:latin typeface="Verdana"/>
                <a:cs typeface="Verdana"/>
              </a:rPr>
              <a:t> </a:t>
            </a:r>
            <a:r>
              <a:rPr sz="1800" i="1" spc="-75" dirty="0">
                <a:solidFill>
                  <a:srgbClr val="1E1E1C"/>
                </a:solidFill>
                <a:latin typeface="Verdana"/>
                <a:cs typeface="Verdana"/>
              </a:rPr>
              <a:t>de</a:t>
            </a:r>
            <a:r>
              <a:rPr sz="1800" i="1" dirty="0">
                <a:solidFill>
                  <a:srgbClr val="1E1E1C"/>
                </a:solidFill>
                <a:latin typeface="Verdana"/>
                <a:cs typeface="Verdana"/>
              </a:rPr>
              <a:t>sīi</a:t>
            </a:r>
            <a:r>
              <a:rPr sz="1800" i="1" spc="-95" dirty="0">
                <a:solidFill>
                  <a:srgbClr val="1E1E1C"/>
                </a:solidFill>
                <a:latin typeface="Verdana"/>
                <a:cs typeface="Verdana"/>
              </a:rPr>
              <a:t>n</a:t>
            </a:r>
            <a:r>
              <a:rPr sz="1800" i="1" spc="-65" dirty="0">
                <a:solidFill>
                  <a:srgbClr val="1E1E1C"/>
                </a:solidFill>
                <a:latin typeface="Verdana"/>
                <a:cs typeface="Verdana"/>
              </a:rPr>
              <a:t>o</a:t>
            </a:r>
            <a:r>
              <a:rPr sz="1800" i="1" spc="-165" dirty="0">
                <a:solidFill>
                  <a:srgbClr val="1E1E1C"/>
                </a:solidFill>
                <a:latin typeface="Verdana"/>
                <a:cs typeface="Verdana"/>
              </a:rPr>
              <a:t> </a:t>
            </a:r>
            <a:r>
              <a:rPr sz="1800" i="1" spc="-95" dirty="0">
                <a:solidFill>
                  <a:srgbClr val="1E1E1C"/>
                </a:solidFill>
                <a:latin typeface="Verdana"/>
                <a:cs typeface="Verdana"/>
              </a:rPr>
              <a:t>en</a:t>
            </a:r>
            <a:r>
              <a:rPr sz="1800" i="1" spc="-165" dirty="0">
                <a:solidFill>
                  <a:srgbClr val="1E1E1C"/>
                </a:solidFill>
                <a:latin typeface="Verdana"/>
                <a:cs typeface="Verdana"/>
              </a:rPr>
              <a:t> </a:t>
            </a:r>
            <a:r>
              <a:rPr sz="1800" i="1" spc="-45" dirty="0">
                <a:solidFill>
                  <a:srgbClr val="1E1E1C"/>
                </a:solidFill>
                <a:latin typeface="Verdana"/>
                <a:cs typeface="Verdana"/>
              </a:rPr>
              <a:t>l</a:t>
            </a:r>
            <a:r>
              <a:rPr sz="1800" i="1" spc="-90" dirty="0">
                <a:solidFill>
                  <a:srgbClr val="1E1E1C"/>
                </a:solidFill>
                <a:latin typeface="Verdana"/>
                <a:cs typeface="Verdana"/>
              </a:rPr>
              <a:t>o</a:t>
            </a:r>
            <a:r>
              <a:rPr sz="1800" i="1" spc="-165" dirty="0">
                <a:solidFill>
                  <a:srgbClr val="1E1E1C"/>
                </a:solidFill>
                <a:latin typeface="Verdana"/>
                <a:cs typeface="Verdana"/>
              </a:rPr>
              <a:t> </a:t>
            </a:r>
            <a:r>
              <a:rPr sz="1800" i="1" spc="-100" dirty="0">
                <a:solidFill>
                  <a:srgbClr val="1E1E1C"/>
                </a:solidFill>
                <a:latin typeface="Verdana"/>
                <a:cs typeface="Verdana"/>
              </a:rPr>
              <a:t>un</a:t>
            </a:r>
            <a:r>
              <a:rPr sz="1800" i="1" spc="-75" dirty="0">
                <a:solidFill>
                  <a:srgbClr val="1E1E1C"/>
                </a:solidFill>
                <a:latin typeface="Verdana"/>
                <a:cs typeface="Verdana"/>
              </a:rPr>
              <a:t>i</a:t>
            </a:r>
            <a:r>
              <a:rPr sz="1800" i="1" spc="-120" dirty="0">
                <a:solidFill>
                  <a:srgbClr val="1E1E1C"/>
                </a:solidFill>
                <a:latin typeface="Verdana"/>
                <a:cs typeface="Verdana"/>
              </a:rPr>
              <a:t>v</a:t>
            </a:r>
            <a:r>
              <a:rPr sz="1800" i="1" spc="-100" dirty="0">
                <a:solidFill>
                  <a:srgbClr val="1E1E1C"/>
                </a:solidFill>
                <a:latin typeface="Verdana"/>
                <a:cs typeface="Verdana"/>
              </a:rPr>
              <a:t>e</a:t>
            </a:r>
            <a:r>
              <a:rPr sz="1800" i="1" spc="-90" dirty="0">
                <a:solidFill>
                  <a:srgbClr val="1E1E1C"/>
                </a:solidFill>
                <a:latin typeface="Verdana"/>
                <a:cs typeface="Verdana"/>
              </a:rPr>
              <a:t>rs</a:t>
            </a:r>
            <a:r>
              <a:rPr sz="1800" i="1" spc="-10" dirty="0">
                <a:solidFill>
                  <a:srgbClr val="1E1E1C"/>
                </a:solidFill>
                <a:latin typeface="Verdana"/>
                <a:cs typeface="Verdana"/>
              </a:rPr>
              <a:t>a</a:t>
            </a:r>
            <a:r>
              <a:rPr sz="1800" i="1" spc="-75" dirty="0">
                <a:solidFill>
                  <a:srgbClr val="1E1E1C"/>
                </a:solidFill>
                <a:latin typeface="Verdana"/>
                <a:cs typeface="Verdana"/>
              </a:rPr>
              <a:t>l</a:t>
            </a:r>
            <a:r>
              <a:rPr sz="1800" spc="-250" dirty="0">
                <a:solidFill>
                  <a:srgbClr val="1E1E1C"/>
                </a:solidFill>
                <a:latin typeface="Verdana"/>
                <a:cs typeface="Verdana"/>
              </a:rPr>
              <a:t>)</a:t>
            </a:r>
            <a:r>
              <a:rPr sz="1800" spc="-240" dirty="0">
                <a:solidFill>
                  <a:srgbClr val="1E1E1C"/>
                </a:solidFill>
                <a:latin typeface="Verdana"/>
                <a:cs typeface="Verdana"/>
              </a:rPr>
              <a:t>.</a:t>
            </a:r>
            <a:endParaRPr sz="1800" dirty="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371600" y="128194"/>
            <a:ext cx="6324599" cy="518925"/>
          </a:xfrm>
          <a:prstGeom prst="rect">
            <a:avLst/>
          </a:prstGeom>
        </p:spPr>
        <p:txBody>
          <a:bodyPr vert="horz" wrap="square" lIns="0" tIns="3810" rIns="0" bIns="0" rtlCol="0">
            <a:spAutoFit/>
          </a:bodyPr>
          <a:lstStyle/>
          <a:p>
            <a:pPr marL="2140585" marR="5080" indent="-2128520">
              <a:lnSpc>
                <a:spcPct val="102299"/>
              </a:lnSpc>
              <a:spcBef>
                <a:spcPts val="30"/>
              </a:spcBef>
            </a:pPr>
            <a:r>
              <a:rPr lang="es-CL" spc="90" dirty="0"/>
              <a:t>¿ Y las minorías qué dicen?</a:t>
            </a:r>
            <a:endParaRPr spc="-365" dirty="0"/>
          </a:p>
        </p:txBody>
      </p:sp>
      <p:sp>
        <p:nvSpPr>
          <p:cNvPr id="3" name="object 3"/>
          <p:cNvSpPr txBox="1"/>
          <p:nvPr/>
        </p:nvSpPr>
        <p:spPr>
          <a:xfrm>
            <a:off x="909024" y="1243075"/>
            <a:ext cx="7478395" cy="2969895"/>
          </a:xfrm>
          <a:prstGeom prst="rect">
            <a:avLst/>
          </a:prstGeom>
        </p:spPr>
        <p:txBody>
          <a:bodyPr vert="horz" wrap="square" lIns="0" tIns="8890" rIns="0" bIns="0" rtlCol="0">
            <a:spAutoFit/>
          </a:bodyPr>
          <a:lstStyle/>
          <a:p>
            <a:pPr marL="12700" marR="5080" algn="just">
              <a:lnSpc>
                <a:spcPct val="115100"/>
              </a:lnSpc>
              <a:spcBef>
                <a:spcPts val="70"/>
              </a:spcBef>
            </a:pPr>
            <a:r>
              <a:rPr sz="2400" spc="-35" dirty="0">
                <a:solidFill>
                  <a:srgbClr val="1E1E1C"/>
                </a:solidFill>
                <a:latin typeface="Verdana"/>
                <a:cs typeface="Verdana"/>
              </a:rPr>
              <a:t>Las </a:t>
            </a:r>
            <a:r>
              <a:rPr sz="2400" spc="-100" dirty="0">
                <a:solidFill>
                  <a:srgbClr val="1E1E1C"/>
                </a:solidFill>
                <a:latin typeface="Verdana"/>
                <a:cs typeface="Verdana"/>
              </a:rPr>
              <a:t>más </a:t>
            </a:r>
            <a:r>
              <a:rPr sz="2400" spc="-114" dirty="0">
                <a:solidFill>
                  <a:srgbClr val="1E1E1C"/>
                </a:solidFill>
                <a:latin typeface="Verdana"/>
                <a:cs typeface="Verdana"/>
              </a:rPr>
              <a:t>recientes </a:t>
            </a:r>
            <a:r>
              <a:rPr sz="2400" spc="-100" dirty="0">
                <a:solidFill>
                  <a:srgbClr val="1E1E1C"/>
                </a:solidFill>
                <a:latin typeface="Verdana"/>
                <a:cs typeface="Verdana"/>
              </a:rPr>
              <a:t>renovaciones </a:t>
            </a:r>
            <a:r>
              <a:rPr sz="2400" spc="-95" dirty="0">
                <a:solidFill>
                  <a:srgbClr val="1E1E1C"/>
                </a:solidFill>
                <a:latin typeface="Verdana"/>
                <a:cs typeface="Verdana"/>
              </a:rPr>
              <a:t>de </a:t>
            </a:r>
            <a:r>
              <a:rPr sz="2400" spc="-45" dirty="0">
                <a:solidFill>
                  <a:srgbClr val="1E1E1C"/>
                </a:solidFill>
                <a:latin typeface="Verdana"/>
                <a:cs typeface="Verdana"/>
              </a:rPr>
              <a:t>la </a:t>
            </a:r>
            <a:r>
              <a:rPr sz="2400" u="sng" spc="-100" dirty="0">
                <a:solidFill>
                  <a:srgbClr val="1E1E1C"/>
                </a:solidFill>
                <a:uFill>
                  <a:solidFill>
                    <a:srgbClr val="1E1E1C"/>
                  </a:solidFill>
                </a:uFill>
                <a:latin typeface="Verdana"/>
                <a:cs typeface="Verdana"/>
              </a:rPr>
              <a:t>historiografía</a:t>
            </a:r>
            <a:r>
              <a:rPr sz="2400" spc="-100" dirty="0">
                <a:solidFill>
                  <a:srgbClr val="1E1E1C"/>
                </a:solidFill>
                <a:latin typeface="Verdana"/>
                <a:cs typeface="Verdana"/>
              </a:rPr>
              <a:t>, </a:t>
            </a:r>
            <a:r>
              <a:rPr sz="2400" spc="-95" dirty="0">
                <a:solidFill>
                  <a:srgbClr val="1E1E1C"/>
                </a:solidFill>
                <a:latin typeface="Verdana"/>
                <a:cs typeface="Verdana"/>
              </a:rPr>
              <a:t> </a:t>
            </a:r>
            <a:r>
              <a:rPr sz="2400" spc="-114" dirty="0">
                <a:solidFill>
                  <a:srgbClr val="1E1E1C"/>
                </a:solidFill>
                <a:latin typeface="Verdana"/>
                <a:cs typeface="Verdana"/>
              </a:rPr>
              <a:t>como </a:t>
            </a:r>
            <a:r>
              <a:rPr sz="2400" spc="-100" dirty="0">
                <a:solidFill>
                  <a:srgbClr val="1E1E1C"/>
                </a:solidFill>
                <a:latin typeface="Verdana"/>
                <a:cs typeface="Verdana"/>
              </a:rPr>
              <a:t>por </a:t>
            </a:r>
            <a:r>
              <a:rPr sz="2400" spc="-140" dirty="0">
                <a:solidFill>
                  <a:srgbClr val="1E1E1C"/>
                </a:solidFill>
                <a:latin typeface="Verdana"/>
                <a:cs typeface="Verdana"/>
              </a:rPr>
              <a:t>ejemplo </a:t>
            </a:r>
            <a:r>
              <a:rPr sz="2400" spc="-45" dirty="0">
                <a:solidFill>
                  <a:srgbClr val="1E1E1C"/>
                </a:solidFill>
                <a:latin typeface="Verdana"/>
                <a:cs typeface="Verdana"/>
              </a:rPr>
              <a:t>la </a:t>
            </a:r>
            <a:r>
              <a:rPr sz="2400" u="sng" spc="-105" dirty="0">
                <a:solidFill>
                  <a:srgbClr val="1E1E1C"/>
                </a:solidFill>
                <a:uFill>
                  <a:solidFill>
                    <a:srgbClr val="1E1E1C"/>
                  </a:solidFill>
                </a:uFill>
                <a:latin typeface="Verdana"/>
                <a:cs typeface="Verdana"/>
              </a:rPr>
              <a:t>microhistoria</a:t>
            </a:r>
            <a:r>
              <a:rPr sz="2400" spc="-105" dirty="0">
                <a:solidFill>
                  <a:srgbClr val="1E1E1C"/>
                </a:solidFill>
                <a:latin typeface="Verdana"/>
                <a:cs typeface="Verdana"/>
              </a:rPr>
              <a:t> </a:t>
            </a:r>
            <a:r>
              <a:rPr sz="2400" spc="-110" dirty="0">
                <a:solidFill>
                  <a:srgbClr val="1E1E1C"/>
                </a:solidFill>
                <a:latin typeface="Verdana"/>
                <a:cs typeface="Verdana"/>
              </a:rPr>
              <a:t>tienden </a:t>
            </a:r>
            <a:r>
              <a:rPr sz="2400" spc="-5" dirty="0">
                <a:solidFill>
                  <a:srgbClr val="1E1E1C"/>
                </a:solidFill>
                <a:latin typeface="Verdana"/>
                <a:cs typeface="Verdana"/>
              </a:rPr>
              <a:t>a </a:t>
            </a:r>
            <a:r>
              <a:rPr sz="2400" spc="-85" dirty="0">
                <a:solidFill>
                  <a:srgbClr val="1E1E1C"/>
                </a:solidFill>
                <a:latin typeface="Verdana"/>
                <a:cs typeface="Verdana"/>
              </a:rPr>
              <a:t>buscar </a:t>
            </a:r>
            <a:r>
              <a:rPr sz="2400" spc="-80" dirty="0">
                <a:solidFill>
                  <a:srgbClr val="1E1E1C"/>
                </a:solidFill>
                <a:latin typeface="Verdana"/>
                <a:cs typeface="Verdana"/>
              </a:rPr>
              <a:t> </a:t>
            </a:r>
            <a:r>
              <a:rPr sz="2400" spc="-125" dirty="0">
                <a:solidFill>
                  <a:srgbClr val="1E1E1C"/>
                </a:solidFill>
                <a:highlight>
                  <a:srgbClr val="FFFF00"/>
                </a:highlight>
                <a:latin typeface="Verdana"/>
                <a:cs typeface="Verdana"/>
              </a:rPr>
              <a:t>sujetos</a:t>
            </a:r>
            <a:r>
              <a:rPr sz="2400" spc="-120" dirty="0">
                <a:solidFill>
                  <a:srgbClr val="1E1E1C"/>
                </a:solidFill>
                <a:highlight>
                  <a:srgbClr val="FFFF00"/>
                </a:highlight>
                <a:latin typeface="Verdana"/>
                <a:cs typeface="Verdana"/>
              </a:rPr>
              <a:t> </a:t>
            </a:r>
            <a:r>
              <a:rPr sz="2400" spc="-110" dirty="0">
                <a:solidFill>
                  <a:srgbClr val="1E1E1C"/>
                </a:solidFill>
                <a:highlight>
                  <a:srgbClr val="FFFF00"/>
                </a:highlight>
                <a:latin typeface="Verdana"/>
                <a:cs typeface="Verdana"/>
              </a:rPr>
              <a:t>aparentemente</a:t>
            </a:r>
            <a:r>
              <a:rPr sz="2400" spc="-105" dirty="0">
                <a:solidFill>
                  <a:srgbClr val="1E1E1C"/>
                </a:solidFill>
                <a:highlight>
                  <a:srgbClr val="FFFF00"/>
                </a:highlight>
                <a:latin typeface="Verdana"/>
                <a:cs typeface="Verdana"/>
              </a:rPr>
              <a:t> </a:t>
            </a:r>
            <a:r>
              <a:rPr sz="2400" spc="-100" dirty="0">
                <a:solidFill>
                  <a:srgbClr val="1E1E1C"/>
                </a:solidFill>
                <a:highlight>
                  <a:srgbClr val="FFFF00"/>
                </a:highlight>
                <a:latin typeface="Verdana"/>
                <a:cs typeface="Verdana"/>
              </a:rPr>
              <a:t>intrascendentes</a:t>
            </a:r>
            <a:r>
              <a:rPr sz="2400" spc="645" dirty="0">
                <a:solidFill>
                  <a:srgbClr val="1E1E1C"/>
                </a:solidFill>
                <a:highlight>
                  <a:srgbClr val="FFFF00"/>
                </a:highlight>
                <a:latin typeface="Verdana"/>
                <a:cs typeface="Verdana"/>
              </a:rPr>
              <a:t> </a:t>
            </a:r>
            <a:r>
              <a:rPr sz="2400" spc="-110" dirty="0">
                <a:solidFill>
                  <a:srgbClr val="1E1E1C"/>
                </a:solidFill>
                <a:latin typeface="Verdana"/>
                <a:cs typeface="Verdana"/>
              </a:rPr>
              <a:t>que </a:t>
            </a:r>
            <a:r>
              <a:rPr sz="2400" spc="-105" dirty="0">
                <a:solidFill>
                  <a:srgbClr val="1E1E1C"/>
                </a:solidFill>
                <a:latin typeface="Verdana"/>
                <a:cs typeface="Verdana"/>
              </a:rPr>
              <a:t> </a:t>
            </a:r>
            <a:r>
              <a:rPr sz="2400" spc="-130" dirty="0">
                <a:solidFill>
                  <a:srgbClr val="1E1E1C"/>
                </a:solidFill>
                <a:latin typeface="Verdana"/>
                <a:cs typeface="Verdana"/>
              </a:rPr>
              <a:t>permiten</a:t>
            </a:r>
            <a:r>
              <a:rPr sz="2400" spc="-125" dirty="0">
                <a:solidFill>
                  <a:srgbClr val="1E1E1C"/>
                </a:solidFill>
                <a:latin typeface="Verdana"/>
                <a:cs typeface="Verdana"/>
              </a:rPr>
              <a:t> </a:t>
            </a:r>
            <a:r>
              <a:rPr sz="2400" spc="-114" dirty="0">
                <a:solidFill>
                  <a:srgbClr val="1E1E1C"/>
                </a:solidFill>
                <a:latin typeface="Verdana"/>
                <a:cs typeface="Verdana"/>
              </a:rPr>
              <a:t>reconstruir</a:t>
            </a:r>
            <a:r>
              <a:rPr sz="2400" spc="-110" dirty="0">
                <a:solidFill>
                  <a:srgbClr val="1E1E1C"/>
                </a:solidFill>
                <a:latin typeface="Verdana"/>
                <a:cs typeface="Verdana"/>
              </a:rPr>
              <a:t> </a:t>
            </a:r>
            <a:r>
              <a:rPr sz="2400" spc="-114" dirty="0">
                <a:solidFill>
                  <a:srgbClr val="1E1E1C"/>
                </a:solidFill>
                <a:latin typeface="Verdana"/>
                <a:cs typeface="Verdana"/>
              </a:rPr>
              <a:t>el</a:t>
            </a:r>
            <a:r>
              <a:rPr sz="2400" spc="-110" dirty="0">
                <a:solidFill>
                  <a:srgbClr val="1E1E1C"/>
                </a:solidFill>
                <a:latin typeface="Verdana"/>
                <a:cs typeface="Verdana"/>
              </a:rPr>
              <a:t> </a:t>
            </a:r>
            <a:r>
              <a:rPr sz="2400" spc="-50" dirty="0">
                <a:solidFill>
                  <a:srgbClr val="1E1E1C"/>
                </a:solidFill>
                <a:latin typeface="Verdana"/>
                <a:cs typeface="Verdana"/>
              </a:rPr>
              <a:t>pasado</a:t>
            </a:r>
            <a:r>
              <a:rPr sz="2400" spc="-45" dirty="0">
                <a:solidFill>
                  <a:srgbClr val="1E1E1C"/>
                </a:solidFill>
                <a:latin typeface="Verdana"/>
                <a:cs typeface="Verdana"/>
              </a:rPr>
              <a:t> </a:t>
            </a:r>
            <a:r>
              <a:rPr sz="2400" spc="-90" dirty="0">
                <a:solidFill>
                  <a:srgbClr val="1E1E1C"/>
                </a:solidFill>
                <a:latin typeface="Verdana"/>
                <a:cs typeface="Verdana"/>
              </a:rPr>
              <a:t>desde</a:t>
            </a:r>
            <a:r>
              <a:rPr sz="2400" spc="-85" dirty="0">
                <a:solidFill>
                  <a:srgbClr val="1E1E1C"/>
                </a:solidFill>
                <a:latin typeface="Verdana"/>
                <a:cs typeface="Verdana"/>
              </a:rPr>
              <a:t> </a:t>
            </a:r>
            <a:r>
              <a:rPr sz="2400" spc="-125" dirty="0">
                <a:solidFill>
                  <a:srgbClr val="1E1E1C"/>
                </a:solidFill>
                <a:latin typeface="Verdana"/>
                <a:cs typeface="Verdana"/>
              </a:rPr>
              <a:t>un</a:t>
            </a:r>
            <a:r>
              <a:rPr sz="2400" spc="-120" dirty="0">
                <a:solidFill>
                  <a:srgbClr val="1E1E1C"/>
                </a:solidFill>
                <a:latin typeface="Verdana"/>
                <a:cs typeface="Verdana"/>
              </a:rPr>
              <a:t> </a:t>
            </a:r>
            <a:r>
              <a:rPr sz="2400" spc="-125" dirty="0">
                <a:solidFill>
                  <a:srgbClr val="1E1E1C"/>
                </a:solidFill>
                <a:latin typeface="Verdana"/>
                <a:cs typeface="Verdana"/>
              </a:rPr>
              <a:t>nuevo </a:t>
            </a:r>
            <a:r>
              <a:rPr sz="2400" spc="-120" dirty="0">
                <a:solidFill>
                  <a:srgbClr val="1E1E1C"/>
                </a:solidFill>
                <a:latin typeface="Verdana"/>
                <a:cs typeface="Verdana"/>
              </a:rPr>
              <a:t> </a:t>
            </a:r>
            <a:r>
              <a:rPr sz="2400" spc="-105" dirty="0">
                <a:solidFill>
                  <a:srgbClr val="1E1E1C"/>
                </a:solidFill>
                <a:latin typeface="Verdana"/>
                <a:cs typeface="Verdana"/>
              </a:rPr>
              <a:t>punto</a:t>
            </a:r>
            <a:r>
              <a:rPr sz="2400" spc="-100" dirty="0">
                <a:solidFill>
                  <a:srgbClr val="1E1E1C"/>
                </a:solidFill>
                <a:latin typeface="Verdana"/>
                <a:cs typeface="Verdana"/>
              </a:rPr>
              <a:t> </a:t>
            </a:r>
            <a:r>
              <a:rPr sz="2400" spc="-95" dirty="0">
                <a:solidFill>
                  <a:srgbClr val="1E1E1C"/>
                </a:solidFill>
                <a:latin typeface="Verdana"/>
                <a:cs typeface="Verdana"/>
              </a:rPr>
              <a:t>de</a:t>
            </a:r>
            <a:r>
              <a:rPr sz="2400" spc="-90" dirty="0">
                <a:solidFill>
                  <a:srgbClr val="1E1E1C"/>
                </a:solidFill>
                <a:latin typeface="Verdana"/>
                <a:cs typeface="Verdana"/>
              </a:rPr>
              <a:t> </a:t>
            </a:r>
            <a:r>
              <a:rPr sz="2400" spc="-125" dirty="0">
                <a:solidFill>
                  <a:srgbClr val="1E1E1C"/>
                </a:solidFill>
                <a:latin typeface="Verdana"/>
                <a:cs typeface="Verdana"/>
              </a:rPr>
              <a:t>vista.</a:t>
            </a:r>
            <a:r>
              <a:rPr sz="2400" spc="-120" dirty="0">
                <a:solidFill>
                  <a:srgbClr val="1E1E1C"/>
                </a:solidFill>
                <a:latin typeface="Verdana"/>
                <a:cs typeface="Verdana"/>
              </a:rPr>
              <a:t> </a:t>
            </a:r>
            <a:r>
              <a:rPr sz="2400" spc="-140" dirty="0">
                <a:solidFill>
                  <a:srgbClr val="1E1E1C"/>
                </a:solidFill>
                <a:latin typeface="Verdana"/>
                <a:cs typeface="Verdana"/>
              </a:rPr>
              <a:t>Igualmente</a:t>
            </a:r>
            <a:r>
              <a:rPr sz="2400" spc="-135" dirty="0">
                <a:solidFill>
                  <a:srgbClr val="1E1E1C"/>
                </a:solidFill>
                <a:latin typeface="Verdana"/>
                <a:cs typeface="Verdana"/>
              </a:rPr>
              <a:t> </a:t>
            </a:r>
            <a:r>
              <a:rPr sz="2400" spc="-105" dirty="0">
                <a:solidFill>
                  <a:srgbClr val="1E1E1C"/>
                </a:solidFill>
                <a:latin typeface="Verdana"/>
                <a:cs typeface="Verdana"/>
              </a:rPr>
              <a:t>puede</a:t>
            </a:r>
            <a:r>
              <a:rPr sz="2400" spc="-100" dirty="0">
                <a:solidFill>
                  <a:srgbClr val="1E1E1C"/>
                </a:solidFill>
                <a:latin typeface="Verdana"/>
                <a:cs typeface="Verdana"/>
              </a:rPr>
              <a:t> decirse</a:t>
            </a:r>
            <a:r>
              <a:rPr sz="2400" spc="-95" dirty="0">
                <a:solidFill>
                  <a:srgbClr val="1E1E1C"/>
                </a:solidFill>
                <a:latin typeface="Verdana"/>
                <a:cs typeface="Verdana"/>
              </a:rPr>
              <a:t> de</a:t>
            </a:r>
            <a:r>
              <a:rPr sz="2400" spc="-90" dirty="0">
                <a:solidFill>
                  <a:srgbClr val="1E1E1C"/>
                </a:solidFill>
                <a:latin typeface="Verdana"/>
                <a:cs typeface="Verdana"/>
              </a:rPr>
              <a:t> </a:t>
            </a:r>
            <a:r>
              <a:rPr sz="2400" spc="-45" dirty="0">
                <a:solidFill>
                  <a:srgbClr val="1E1E1C"/>
                </a:solidFill>
                <a:latin typeface="Verdana"/>
                <a:cs typeface="Verdana"/>
              </a:rPr>
              <a:t>la </a:t>
            </a:r>
            <a:r>
              <a:rPr sz="2400" spc="-40" dirty="0">
                <a:solidFill>
                  <a:srgbClr val="1E1E1C"/>
                </a:solidFill>
                <a:latin typeface="Verdana"/>
                <a:cs typeface="Verdana"/>
              </a:rPr>
              <a:t> </a:t>
            </a:r>
            <a:r>
              <a:rPr sz="2400" spc="-85" dirty="0">
                <a:solidFill>
                  <a:srgbClr val="1E1E1C"/>
                </a:solidFill>
                <a:latin typeface="Verdana"/>
                <a:cs typeface="Verdana"/>
              </a:rPr>
              <a:t>búsqueda </a:t>
            </a:r>
            <a:r>
              <a:rPr sz="2400" spc="-95" dirty="0">
                <a:solidFill>
                  <a:srgbClr val="1E1E1C"/>
                </a:solidFill>
                <a:latin typeface="Verdana"/>
                <a:cs typeface="Verdana"/>
              </a:rPr>
              <a:t>de </a:t>
            </a:r>
            <a:r>
              <a:rPr sz="2400" u="sng" spc="-105" dirty="0">
                <a:solidFill>
                  <a:srgbClr val="1E1E1C"/>
                </a:solidFill>
                <a:uFill>
                  <a:solidFill>
                    <a:srgbClr val="1E1E1C"/>
                  </a:solidFill>
                </a:uFill>
                <a:latin typeface="Verdana"/>
                <a:cs typeface="Verdana"/>
              </a:rPr>
              <a:t>fuentes </a:t>
            </a:r>
            <a:r>
              <a:rPr sz="2400" u="sng" spc="-90" dirty="0">
                <a:solidFill>
                  <a:srgbClr val="1E1E1C"/>
                </a:solidFill>
                <a:uFill>
                  <a:solidFill>
                    <a:srgbClr val="1E1E1C"/>
                  </a:solidFill>
                </a:uFill>
                <a:latin typeface="Verdana"/>
                <a:cs typeface="Verdana"/>
              </a:rPr>
              <a:t>orales</a:t>
            </a:r>
            <a:r>
              <a:rPr sz="2400" spc="-90" dirty="0">
                <a:solidFill>
                  <a:srgbClr val="1E1E1C"/>
                </a:solidFill>
                <a:latin typeface="Verdana"/>
                <a:cs typeface="Verdana"/>
              </a:rPr>
              <a:t> </a:t>
            </a:r>
            <a:r>
              <a:rPr sz="2400" spc="-114" dirty="0">
                <a:solidFill>
                  <a:srgbClr val="1E1E1C"/>
                </a:solidFill>
                <a:latin typeface="Verdana"/>
                <a:cs typeface="Verdana"/>
              </a:rPr>
              <a:t>(</a:t>
            </a:r>
            <a:r>
              <a:rPr sz="2400" u="sng" spc="-114" dirty="0">
                <a:solidFill>
                  <a:srgbClr val="1E1E1C"/>
                </a:solidFill>
                <a:uFill>
                  <a:solidFill>
                    <a:srgbClr val="1E1E1C"/>
                  </a:solidFill>
                </a:uFill>
                <a:latin typeface="Verdana"/>
                <a:cs typeface="Verdana"/>
              </a:rPr>
              <a:t>historia </a:t>
            </a:r>
            <a:r>
              <a:rPr sz="2400" u="sng" spc="-165" dirty="0">
                <a:solidFill>
                  <a:srgbClr val="1E1E1C"/>
                </a:solidFill>
                <a:uFill>
                  <a:solidFill>
                    <a:srgbClr val="1E1E1C"/>
                  </a:solidFill>
                </a:uFill>
                <a:latin typeface="Verdana"/>
                <a:cs typeface="Verdana"/>
              </a:rPr>
              <a:t>oral</a:t>
            </a:r>
            <a:r>
              <a:rPr sz="2400" spc="-165" dirty="0">
                <a:solidFill>
                  <a:srgbClr val="1E1E1C"/>
                </a:solidFill>
                <a:latin typeface="Verdana"/>
                <a:cs typeface="Verdana"/>
              </a:rPr>
              <a:t>), </a:t>
            </a:r>
            <a:r>
              <a:rPr sz="2400" spc="-55" dirty="0">
                <a:solidFill>
                  <a:srgbClr val="1E1E1C"/>
                </a:solidFill>
                <a:latin typeface="Verdana"/>
                <a:cs typeface="Verdana"/>
              </a:rPr>
              <a:t>las </a:t>
            </a:r>
            <a:r>
              <a:rPr sz="2400" spc="-100" dirty="0">
                <a:solidFill>
                  <a:srgbClr val="1E1E1C"/>
                </a:solidFill>
                <a:latin typeface="Verdana"/>
                <a:cs typeface="Verdana"/>
              </a:rPr>
              <a:t>voces </a:t>
            </a:r>
            <a:r>
              <a:rPr sz="2400" spc="-830" dirty="0">
                <a:solidFill>
                  <a:srgbClr val="1E1E1C"/>
                </a:solidFill>
                <a:latin typeface="Verdana"/>
                <a:cs typeface="Verdana"/>
              </a:rPr>
              <a:t> </a:t>
            </a:r>
            <a:r>
              <a:rPr sz="2400" spc="-95" dirty="0">
                <a:solidFill>
                  <a:srgbClr val="1E1E1C"/>
                </a:solidFill>
                <a:latin typeface="Verdana"/>
                <a:cs typeface="Verdana"/>
              </a:rPr>
              <a:t>de</a:t>
            </a:r>
            <a:r>
              <a:rPr sz="2400" spc="-225" dirty="0">
                <a:solidFill>
                  <a:srgbClr val="1E1E1C"/>
                </a:solidFill>
                <a:latin typeface="Verdana"/>
                <a:cs typeface="Verdana"/>
              </a:rPr>
              <a:t> </a:t>
            </a:r>
            <a:r>
              <a:rPr sz="2400" spc="-55" dirty="0">
                <a:solidFill>
                  <a:srgbClr val="1E1E1C"/>
                </a:solidFill>
                <a:latin typeface="Verdana"/>
                <a:cs typeface="Verdana"/>
              </a:rPr>
              <a:t>las</a:t>
            </a:r>
            <a:r>
              <a:rPr sz="2400" spc="-225" dirty="0">
                <a:solidFill>
                  <a:srgbClr val="1E1E1C"/>
                </a:solidFill>
                <a:latin typeface="Verdana"/>
                <a:cs typeface="Verdana"/>
              </a:rPr>
              <a:t> </a:t>
            </a:r>
            <a:r>
              <a:rPr sz="2400" u="sng" spc="-105" dirty="0">
                <a:solidFill>
                  <a:srgbClr val="1E1E1C"/>
                </a:solidFill>
                <a:uFill>
                  <a:solidFill>
                    <a:srgbClr val="1E1E1C"/>
                  </a:solidFill>
                </a:uFill>
                <a:latin typeface="Verdana"/>
                <a:cs typeface="Verdana"/>
              </a:rPr>
              <a:t>minorías</a:t>
            </a:r>
            <a:r>
              <a:rPr sz="2400" spc="-220" dirty="0">
                <a:solidFill>
                  <a:srgbClr val="1E1E1C"/>
                </a:solidFill>
                <a:latin typeface="Verdana"/>
                <a:cs typeface="Verdana"/>
              </a:rPr>
              <a:t> </a:t>
            </a:r>
            <a:r>
              <a:rPr sz="2400" spc="-85" dirty="0">
                <a:solidFill>
                  <a:srgbClr val="1E1E1C"/>
                </a:solidFill>
                <a:latin typeface="Verdana"/>
                <a:cs typeface="Verdana"/>
              </a:rPr>
              <a:t>o</a:t>
            </a:r>
            <a:r>
              <a:rPr sz="2400" spc="-215" dirty="0">
                <a:solidFill>
                  <a:srgbClr val="1E1E1C"/>
                </a:solidFill>
                <a:latin typeface="Verdana"/>
                <a:cs typeface="Verdana"/>
              </a:rPr>
              <a:t> </a:t>
            </a:r>
            <a:r>
              <a:rPr sz="2400" spc="-114" dirty="0">
                <a:solidFill>
                  <a:srgbClr val="1E1E1C"/>
                </a:solidFill>
                <a:latin typeface="Verdana"/>
                <a:cs typeface="Verdana"/>
              </a:rPr>
              <a:t>el</a:t>
            </a:r>
            <a:r>
              <a:rPr sz="2400" spc="-215" dirty="0">
                <a:solidFill>
                  <a:srgbClr val="1E1E1C"/>
                </a:solidFill>
                <a:latin typeface="Verdana"/>
                <a:cs typeface="Verdana"/>
              </a:rPr>
              <a:t> </a:t>
            </a:r>
            <a:r>
              <a:rPr sz="2400" spc="-120" dirty="0">
                <a:solidFill>
                  <a:srgbClr val="1E1E1C"/>
                </a:solidFill>
                <a:latin typeface="Verdana"/>
                <a:cs typeface="Verdana"/>
              </a:rPr>
              <a:t>retorno</a:t>
            </a:r>
            <a:r>
              <a:rPr sz="2400" spc="-220" dirty="0">
                <a:solidFill>
                  <a:srgbClr val="1E1E1C"/>
                </a:solidFill>
                <a:latin typeface="Verdana"/>
                <a:cs typeface="Verdana"/>
              </a:rPr>
              <a:t> </a:t>
            </a:r>
            <a:r>
              <a:rPr sz="2400" spc="-5" dirty="0">
                <a:solidFill>
                  <a:srgbClr val="1E1E1C"/>
                </a:solidFill>
                <a:latin typeface="Verdana"/>
                <a:cs typeface="Verdana"/>
              </a:rPr>
              <a:t>a</a:t>
            </a:r>
            <a:r>
              <a:rPr sz="2400" spc="-220" dirty="0">
                <a:solidFill>
                  <a:srgbClr val="1E1E1C"/>
                </a:solidFill>
                <a:latin typeface="Verdana"/>
                <a:cs typeface="Verdana"/>
              </a:rPr>
              <a:t> </a:t>
            </a:r>
            <a:r>
              <a:rPr sz="2400" spc="-85" dirty="0">
                <a:solidFill>
                  <a:srgbClr val="1E1E1C"/>
                </a:solidFill>
                <a:latin typeface="Verdana"/>
                <a:cs typeface="Verdana"/>
              </a:rPr>
              <a:t>una</a:t>
            </a:r>
            <a:r>
              <a:rPr sz="2400" spc="-225" dirty="0">
                <a:solidFill>
                  <a:srgbClr val="1E1E1C"/>
                </a:solidFill>
                <a:latin typeface="Verdana"/>
                <a:cs typeface="Verdana"/>
              </a:rPr>
              <a:t> </a:t>
            </a:r>
            <a:r>
              <a:rPr sz="2400" u="sng" spc="-90" dirty="0">
                <a:solidFill>
                  <a:srgbClr val="1E1E1C"/>
                </a:solidFill>
                <a:uFill>
                  <a:solidFill>
                    <a:srgbClr val="1E1E1C"/>
                  </a:solidFill>
                </a:uFill>
                <a:latin typeface="Verdana"/>
                <a:cs typeface="Verdana"/>
              </a:rPr>
              <a:t>historia</a:t>
            </a:r>
            <a:r>
              <a:rPr sz="2400" u="sng" spc="-225" dirty="0">
                <a:solidFill>
                  <a:srgbClr val="1E1E1C"/>
                </a:solidFill>
                <a:uFill>
                  <a:solidFill>
                    <a:srgbClr val="1E1E1C"/>
                  </a:solidFill>
                </a:uFill>
                <a:latin typeface="Verdana"/>
                <a:cs typeface="Verdana"/>
              </a:rPr>
              <a:t> </a:t>
            </a:r>
            <a:r>
              <a:rPr sz="2400" u="sng" spc="-114" dirty="0">
                <a:solidFill>
                  <a:srgbClr val="1E1E1C"/>
                </a:solidFill>
                <a:uFill>
                  <a:solidFill>
                    <a:srgbClr val="1E1E1C"/>
                  </a:solidFill>
                </a:uFill>
                <a:latin typeface="Verdana"/>
                <a:cs typeface="Verdana"/>
              </a:rPr>
              <a:t>narrativa</a:t>
            </a:r>
            <a:r>
              <a:rPr sz="2400" spc="-114" dirty="0">
                <a:solidFill>
                  <a:srgbClr val="1E1E1C"/>
                </a:solidFill>
                <a:latin typeface="Verdana"/>
                <a:cs typeface="Verdana"/>
              </a:rPr>
              <a:t>.</a:t>
            </a:r>
            <a:endParaRPr sz="2400" dirty="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19200" y="402514"/>
            <a:ext cx="6629399" cy="55528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lang="es-CL" spc="85" dirty="0"/>
              <a:t>¿ Y los marxistas qué dicen? </a:t>
            </a:r>
            <a:endParaRPr spc="90" dirty="0"/>
          </a:p>
        </p:txBody>
      </p:sp>
      <p:sp>
        <p:nvSpPr>
          <p:cNvPr id="3" name="object 3"/>
          <p:cNvSpPr txBox="1"/>
          <p:nvPr/>
        </p:nvSpPr>
        <p:spPr>
          <a:xfrm>
            <a:off x="867101" y="1084580"/>
            <a:ext cx="7477759" cy="2969895"/>
          </a:xfrm>
          <a:prstGeom prst="rect">
            <a:avLst/>
          </a:prstGeom>
        </p:spPr>
        <p:txBody>
          <a:bodyPr vert="horz" wrap="square" lIns="0" tIns="8890" rIns="0" bIns="0" rtlCol="0">
            <a:spAutoFit/>
          </a:bodyPr>
          <a:lstStyle/>
          <a:p>
            <a:pPr marL="12700" marR="5080" algn="just">
              <a:lnSpc>
                <a:spcPct val="115100"/>
              </a:lnSpc>
              <a:spcBef>
                <a:spcPts val="70"/>
              </a:spcBef>
            </a:pPr>
            <a:r>
              <a:rPr sz="2400" spc="-15" dirty="0">
                <a:solidFill>
                  <a:srgbClr val="1E1E1C"/>
                </a:solidFill>
                <a:latin typeface="Verdana"/>
                <a:cs typeface="Verdana"/>
              </a:rPr>
              <a:t>La</a:t>
            </a:r>
            <a:r>
              <a:rPr sz="2400" spc="-10" dirty="0">
                <a:solidFill>
                  <a:srgbClr val="1E1E1C"/>
                </a:solidFill>
                <a:latin typeface="Verdana"/>
                <a:cs typeface="Verdana"/>
              </a:rPr>
              <a:t> </a:t>
            </a:r>
            <a:r>
              <a:rPr sz="2400" spc="-105" dirty="0">
                <a:solidFill>
                  <a:srgbClr val="1E1E1C"/>
                </a:solidFill>
                <a:latin typeface="Verdana"/>
                <a:cs typeface="Verdana"/>
              </a:rPr>
              <a:t>interpretación</a:t>
            </a:r>
            <a:r>
              <a:rPr sz="2400" spc="-100" dirty="0">
                <a:solidFill>
                  <a:srgbClr val="1E1E1C"/>
                </a:solidFill>
                <a:latin typeface="Verdana"/>
                <a:cs typeface="Verdana"/>
              </a:rPr>
              <a:t> </a:t>
            </a:r>
            <a:r>
              <a:rPr sz="2400" u="sng" spc="-100" dirty="0">
                <a:solidFill>
                  <a:srgbClr val="1E1E1C"/>
                </a:solidFill>
                <a:uFill>
                  <a:solidFill>
                    <a:srgbClr val="1E1E1C"/>
                  </a:solidFill>
                </a:uFill>
                <a:latin typeface="Verdana"/>
                <a:cs typeface="Verdana"/>
              </a:rPr>
              <a:t>marxista</a:t>
            </a:r>
            <a:r>
              <a:rPr sz="2400" spc="-95" dirty="0">
                <a:solidFill>
                  <a:srgbClr val="1E1E1C"/>
                </a:solidFill>
                <a:latin typeface="Verdana"/>
                <a:cs typeface="Verdana"/>
              </a:rPr>
              <a:t> </a:t>
            </a:r>
            <a:r>
              <a:rPr sz="2400" spc="-110" dirty="0">
                <a:solidFill>
                  <a:srgbClr val="1E1E1C"/>
                </a:solidFill>
                <a:latin typeface="Verdana"/>
                <a:cs typeface="Verdana"/>
              </a:rPr>
              <a:t>encuentra</a:t>
            </a:r>
            <a:r>
              <a:rPr sz="2400" spc="-105" dirty="0">
                <a:solidFill>
                  <a:srgbClr val="1E1E1C"/>
                </a:solidFill>
                <a:latin typeface="Verdana"/>
                <a:cs typeface="Verdana"/>
              </a:rPr>
              <a:t> </a:t>
            </a:r>
            <a:r>
              <a:rPr sz="2400" spc="-114" dirty="0">
                <a:solidFill>
                  <a:srgbClr val="1E1E1C"/>
                </a:solidFill>
                <a:latin typeface="Verdana"/>
                <a:cs typeface="Verdana"/>
              </a:rPr>
              <a:t>el</a:t>
            </a:r>
            <a:r>
              <a:rPr sz="2400" spc="615" dirty="0">
                <a:solidFill>
                  <a:srgbClr val="1E1E1C"/>
                </a:solidFill>
                <a:latin typeface="Verdana"/>
                <a:cs typeface="Verdana"/>
              </a:rPr>
              <a:t> </a:t>
            </a:r>
            <a:r>
              <a:rPr sz="2400" spc="-135" dirty="0">
                <a:solidFill>
                  <a:srgbClr val="1E1E1C"/>
                </a:solidFill>
                <a:latin typeface="Verdana"/>
                <a:cs typeface="Verdana"/>
              </a:rPr>
              <a:t>sujeto </a:t>
            </a:r>
            <a:r>
              <a:rPr sz="2400" spc="-130" dirty="0">
                <a:solidFill>
                  <a:srgbClr val="1E1E1C"/>
                </a:solidFill>
                <a:latin typeface="Verdana"/>
                <a:cs typeface="Verdana"/>
              </a:rPr>
              <a:t> </a:t>
            </a:r>
            <a:r>
              <a:rPr sz="2400" spc="-95" dirty="0">
                <a:solidFill>
                  <a:srgbClr val="1E1E1C"/>
                </a:solidFill>
                <a:latin typeface="Verdana"/>
                <a:cs typeface="Verdana"/>
              </a:rPr>
              <a:t>histórico </a:t>
            </a:r>
            <a:r>
              <a:rPr sz="2400" spc="-125" dirty="0">
                <a:solidFill>
                  <a:srgbClr val="1E1E1C"/>
                </a:solidFill>
                <a:latin typeface="Verdana"/>
                <a:cs typeface="Verdana"/>
              </a:rPr>
              <a:t>en </a:t>
            </a:r>
            <a:r>
              <a:rPr sz="2400" spc="-55" dirty="0">
                <a:solidFill>
                  <a:srgbClr val="1E1E1C"/>
                </a:solidFill>
                <a:latin typeface="Verdana"/>
                <a:cs typeface="Verdana"/>
              </a:rPr>
              <a:t>las </a:t>
            </a:r>
            <a:r>
              <a:rPr sz="2400" u="sng" spc="-70" dirty="0">
                <a:solidFill>
                  <a:srgbClr val="1E1E1C"/>
                </a:solidFill>
                <a:highlight>
                  <a:srgbClr val="FFFF00"/>
                </a:highlight>
                <a:uFill>
                  <a:solidFill>
                    <a:srgbClr val="1E1E1C"/>
                  </a:solidFill>
                </a:uFill>
                <a:latin typeface="Verdana"/>
                <a:cs typeface="Verdana"/>
              </a:rPr>
              <a:t>clases </a:t>
            </a:r>
            <a:r>
              <a:rPr sz="2400" u="sng" spc="-105" dirty="0">
                <a:solidFill>
                  <a:srgbClr val="1E1E1C"/>
                </a:solidFill>
                <a:highlight>
                  <a:srgbClr val="FFFF00"/>
                </a:highlight>
                <a:uFill>
                  <a:solidFill>
                    <a:srgbClr val="1E1E1C"/>
                  </a:solidFill>
                </a:uFill>
                <a:latin typeface="Verdana"/>
                <a:cs typeface="Verdana"/>
              </a:rPr>
              <a:t>sociales</a:t>
            </a:r>
            <a:r>
              <a:rPr sz="2400" spc="-105" dirty="0">
                <a:solidFill>
                  <a:srgbClr val="1E1E1C"/>
                </a:solidFill>
                <a:latin typeface="Verdana"/>
                <a:cs typeface="Verdana"/>
              </a:rPr>
              <a:t>, </a:t>
            </a:r>
            <a:r>
              <a:rPr sz="2400" spc="-75" dirty="0">
                <a:solidFill>
                  <a:srgbClr val="1E1E1C"/>
                </a:solidFill>
                <a:latin typeface="Verdana"/>
                <a:cs typeface="Verdana"/>
              </a:rPr>
              <a:t>definidas </a:t>
            </a:r>
            <a:r>
              <a:rPr sz="2400" spc="-100" dirty="0">
                <a:solidFill>
                  <a:srgbClr val="1E1E1C"/>
                </a:solidFill>
                <a:latin typeface="Verdana"/>
                <a:cs typeface="Verdana"/>
              </a:rPr>
              <a:t>por </a:t>
            </a:r>
            <a:r>
              <a:rPr sz="2400" spc="-90" dirty="0">
                <a:solidFill>
                  <a:srgbClr val="1E1E1C"/>
                </a:solidFill>
                <a:latin typeface="Verdana"/>
                <a:cs typeface="Verdana"/>
              </a:rPr>
              <a:t>sus </a:t>
            </a:r>
            <a:r>
              <a:rPr sz="2400" spc="-85" dirty="0">
                <a:solidFill>
                  <a:srgbClr val="1E1E1C"/>
                </a:solidFill>
                <a:latin typeface="Verdana"/>
                <a:cs typeface="Verdana"/>
              </a:rPr>
              <a:t> </a:t>
            </a:r>
            <a:r>
              <a:rPr sz="2400" spc="-114" dirty="0">
                <a:solidFill>
                  <a:srgbClr val="1E1E1C"/>
                </a:solidFill>
                <a:latin typeface="Verdana"/>
                <a:cs typeface="Verdana"/>
              </a:rPr>
              <a:t>intereses</a:t>
            </a:r>
            <a:r>
              <a:rPr sz="2400" spc="-215" dirty="0">
                <a:solidFill>
                  <a:srgbClr val="1E1E1C"/>
                </a:solidFill>
                <a:latin typeface="Verdana"/>
                <a:cs typeface="Verdana"/>
              </a:rPr>
              <a:t> </a:t>
            </a:r>
            <a:r>
              <a:rPr sz="2400" spc="-125" dirty="0">
                <a:solidFill>
                  <a:srgbClr val="1E1E1C"/>
                </a:solidFill>
                <a:latin typeface="Verdana"/>
                <a:cs typeface="Verdana"/>
              </a:rPr>
              <a:t>económicos,</a:t>
            </a:r>
            <a:r>
              <a:rPr sz="2400" spc="-210" dirty="0">
                <a:solidFill>
                  <a:srgbClr val="1E1E1C"/>
                </a:solidFill>
                <a:latin typeface="Verdana"/>
                <a:cs typeface="Verdana"/>
              </a:rPr>
              <a:t> </a:t>
            </a:r>
            <a:r>
              <a:rPr sz="2400" spc="-75" dirty="0">
                <a:solidFill>
                  <a:srgbClr val="1E1E1C"/>
                </a:solidFill>
                <a:latin typeface="Verdana"/>
                <a:cs typeface="Verdana"/>
              </a:rPr>
              <a:t>relacionadas</a:t>
            </a:r>
            <a:r>
              <a:rPr sz="2400" spc="-204" dirty="0">
                <a:solidFill>
                  <a:srgbClr val="1E1E1C"/>
                </a:solidFill>
                <a:latin typeface="Verdana"/>
                <a:cs typeface="Verdana"/>
              </a:rPr>
              <a:t> </a:t>
            </a:r>
            <a:r>
              <a:rPr sz="2400" spc="-100" dirty="0">
                <a:solidFill>
                  <a:srgbClr val="1E1E1C"/>
                </a:solidFill>
                <a:latin typeface="Verdana"/>
                <a:cs typeface="Verdana"/>
              </a:rPr>
              <a:t>por</a:t>
            </a:r>
            <a:r>
              <a:rPr sz="2400" spc="-200" dirty="0">
                <a:solidFill>
                  <a:srgbClr val="1E1E1C"/>
                </a:solidFill>
                <a:latin typeface="Verdana"/>
                <a:cs typeface="Verdana"/>
              </a:rPr>
              <a:t> </a:t>
            </a:r>
            <a:r>
              <a:rPr sz="2400" spc="-80" dirty="0">
                <a:solidFill>
                  <a:srgbClr val="1E1E1C"/>
                </a:solidFill>
                <a:latin typeface="Verdana"/>
                <a:cs typeface="Verdana"/>
              </a:rPr>
              <a:t>los</a:t>
            </a:r>
            <a:r>
              <a:rPr sz="2400" spc="-210" dirty="0">
                <a:solidFill>
                  <a:srgbClr val="1E1E1C"/>
                </a:solidFill>
                <a:latin typeface="Verdana"/>
                <a:cs typeface="Verdana"/>
              </a:rPr>
              <a:t> </a:t>
            </a:r>
            <a:r>
              <a:rPr sz="2400" u="sng" spc="-105" dirty="0">
                <a:solidFill>
                  <a:srgbClr val="1E1E1C"/>
                </a:solidFill>
                <a:uFill>
                  <a:solidFill>
                    <a:srgbClr val="1E1E1C"/>
                  </a:solidFill>
                </a:uFill>
                <a:latin typeface="Verdana"/>
                <a:cs typeface="Verdana"/>
              </a:rPr>
              <a:t>modos</a:t>
            </a:r>
            <a:r>
              <a:rPr sz="2400" u="sng" spc="-210" dirty="0">
                <a:solidFill>
                  <a:srgbClr val="1E1E1C"/>
                </a:solidFill>
                <a:uFill>
                  <a:solidFill>
                    <a:srgbClr val="1E1E1C"/>
                  </a:solidFill>
                </a:uFill>
                <a:latin typeface="Verdana"/>
                <a:cs typeface="Verdana"/>
              </a:rPr>
              <a:t> </a:t>
            </a:r>
            <a:r>
              <a:rPr sz="2400" u="sng" spc="-95" dirty="0">
                <a:solidFill>
                  <a:srgbClr val="1E1E1C"/>
                </a:solidFill>
                <a:uFill>
                  <a:solidFill>
                    <a:srgbClr val="1E1E1C"/>
                  </a:solidFill>
                </a:uFill>
                <a:latin typeface="Verdana"/>
                <a:cs typeface="Verdana"/>
              </a:rPr>
              <a:t>de </a:t>
            </a:r>
            <a:r>
              <a:rPr sz="2400" spc="-830" dirty="0">
                <a:solidFill>
                  <a:srgbClr val="1E1E1C"/>
                </a:solidFill>
                <a:latin typeface="Verdana"/>
                <a:cs typeface="Verdana"/>
              </a:rPr>
              <a:t> </a:t>
            </a:r>
            <a:r>
              <a:rPr sz="2400" u="sng" spc="-90" dirty="0">
                <a:solidFill>
                  <a:srgbClr val="1E1E1C"/>
                </a:solidFill>
                <a:uFill>
                  <a:solidFill>
                    <a:srgbClr val="1E1E1C"/>
                  </a:solidFill>
                </a:uFill>
                <a:latin typeface="Verdana"/>
                <a:cs typeface="Verdana"/>
              </a:rPr>
              <a:t>producción</a:t>
            </a:r>
            <a:r>
              <a:rPr sz="2400" spc="1420" dirty="0">
                <a:solidFill>
                  <a:srgbClr val="1E1E1C"/>
                </a:solidFill>
                <a:latin typeface="Verdana"/>
                <a:cs typeface="Verdana"/>
              </a:rPr>
              <a:t> </a:t>
            </a:r>
            <a:r>
              <a:rPr sz="2400" spc="-150" dirty="0">
                <a:solidFill>
                  <a:srgbClr val="1E1E1C"/>
                </a:solidFill>
                <a:latin typeface="Verdana"/>
                <a:cs typeface="Verdana"/>
              </a:rPr>
              <a:t>y</a:t>
            </a:r>
            <a:r>
              <a:rPr sz="2400" spc="1240" dirty="0">
                <a:solidFill>
                  <a:srgbClr val="1E1E1C"/>
                </a:solidFill>
                <a:latin typeface="Verdana"/>
                <a:cs typeface="Verdana"/>
              </a:rPr>
              <a:t> </a:t>
            </a:r>
            <a:r>
              <a:rPr sz="2400" spc="-55" dirty="0">
                <a:solidFill>
                  <a:srgbClr val="1E1E1C"/>
                </a:solidFill>
                <a:latin typeface="Verdana"/>
                <a:cs typeface="Verdana"/>
              </a:rPr>
              <a:t>las</a:t>
            </a:r>
            <a:r>
              <a:rPr sz="2400" spc="1525" dirty="0">
                <a:solidFill>
                  <a:srgbClr val="1E1E1C"/>
                </a:solidFill>
                <a:latin typeface="Verdana"/>
                <a:cs typeface="Verdana"/>
              </a:rPr>
              <a:t> </a:t>
            </a:r>
            <a:r>
              <a:rPr sz="2400" spc="-95" dirty="0">
                <a:solidFill>
                  <a:srgbClr val="1E1E1C"/>
                </a:solidFill>
                <a:latin typeface="Verdana"/>
                <a:cs typeface="Verdana"/>
              </a:rPr>
              <a:t>relaciones</a:t>
            </a:r>
            <a:r>
              <a:rPr sz="2400" spc="1405" dirty="0">
                <a:solidFill>
                  <a:srgbClr val="1E1E1C"/>
                </a:solidFill>
                <a:latin typeface="Verdana"/>
                <a:cs typeface="Verdana"/>
              </a:rPr>
              <a:t> </a:t>
            </a:r>
            <a:r>
              <a:rPr sz="2400" spc="-95" dirty="0">
                <a:solidFill>
                  <a:srgbClr val="1E1E1C"/>
                </a:solidFill>
                <a:latin typeface="Verdana"/>
                <a:cs typeface="Verdana"/>
              </a:rPr>
              <a:t>de</a:t>
            </a:r>
            <a:r>
              <a:rPr sz="2400" spc="1405" dirty="0">
                <a:solidFill>
                  <a:srgbClr val="1E1E1C"/>
                </a:solidFill>
                <a:latin typeface="Verdana"/>
                <a:cs typeface="Verdana"/>
              </a:rPr>
              <a:t> </a:t>
            </a:r>
            <a:r>
              <a:rPr sz="2400" spc="-100" dirty="0">
                <a:solidFill>
                  <a:srgbClr val="1E1E1C"/>
                </a:solidFill>
                <a:latin typeface="Verdana"/>
                <a:cs typeface="Verdana"/>
              </a:rPr>
              <a:t>poder </a:t>
            </a:r>
            <a:r>
              <a:rPr sz="2400" spc="-95" dirty="0">
                <a:solidFill>
                  <a:srgbClr val="1E1E1C"/>
                </a:solidFill>
                <a:latin typeface="Verdana"/>
                <a:cs typeface="Verdana"/>
              </a:rPr>
              <a:t> </a:t>
            </a:r>
            <a:r>
              <a:rPr sz="2400" spc="-100" dirty="0">
                <a:solidFill>
                  <a:srgbClr val="1E1E1C"/>
                </a:solidFill>
                <a:latin typeface="Verdana"/>
                <a:cs typeface="Verdana"/>
              </a:rPr>
              <a:t>(</a:t>
            </a:r>
            <a:r>
              <a:rPr sz="2400" u="sng" spc="-100" dirty="0">
                <a:solidFill>
                  <a:srgbClr val="1E1E1C"/>
                </a:solidFill>
                <a:uFill>
                  <a:solidFill>
                    <a:srgbClr val="1E1E1C"/>
                  </a:solidFill>
                </a:uFill>
                <a:latin typeface="Verdana"/>
                <a:cs typeface="Verdana"/>
              </a:rPr>
              <a:t>ideología</a:t>
            </a:r>
            <a:r>
              <a:rPr sz="2400" spc="-95" dirty="0">
                <a:solidFill>
                  <a:srgbClr val="1E1E1C"/>
                </a:solidFill>
                <a:latin typeface="Verdana"/>
                <a:cs typeface="Verdana"/>
              </a:rPr>
              <a:t> </a:t>
            </a:r>
            <a:r>
              <a:rPr sz="2400" spc="-150" dirty="0">
                <a:solidFill>
                  <a:srgbClr val="1E1E1C"/>
                </a:solidFill>
                <a:latin typeface="Verdana"/>
                <a:cs typeface="Verdana"/>
              </a:rPr>
              <a:t>y</a:t>
            </a:r>
            <a:r>
              <a:rPr sz="2400" spc="-145" dirty="0">
                <a:solidFill>
                  <a:srgbClr val="1E1E1C"/>
                </a:solidFill>
                <a:latin typeface="Verdana"/>
                <a:cs typeface="Verdana"/>
              </a:rPr>
              <a:t> </a:t>
            </a:r>
            <a:r>
              <a:rPr sz="2400" u="sng" spc="-135" dirty="0">
                <a:solidFill>
                  <a:srgbClr val="1E1E1C"/>
                </a:solidFill>
                <a:uFill>
                  <a:solidFill>
                    <a:srgbClr val="1E1E1C"/>
                  </a:solidFill>
                </a:uFill>
                <a:latin typeface="Verdana"/>
                <a:cs typeface="Verdana"/>
              </a:rPr>
              <a:t>superestructura</a:t>
            </a:r>
            <a:r>
              <a:rPr sz="2400" spc="-135" dirty="0">
                <a:solidFill>
                  <a:srgbClr val="1E1E1C"/>
                </a:solidFill>
                <a:latin typeface="Verdana"/>
                <a:cs typeface="Verdana"/>
              </a:rPr>
              <a:t>),</a:t>
            </a:r>
            <a:r>
              <a:rPr sz="2400" spc="-130" dirty="0">
                <a:solidFill>
                  <a:srgbClr val="1E1E1C"/>
                </a:solidFill>
                <a:latin typeface="Verdana"/>
                <a:cs typeface="Verdana"/>
              </a:rPr>
              <a:t> </a:t>
            </a:r>
            <a:r>
              <a:rPr sz="2400" spc="-105" dirty="0">
                <a:solidFill>
                  <a:srgbClr val="1E1E1C"/>
                </a:solidFill>
                <a:latin typeface="Verdana"/>
                <a:cs typeface="Verdana"/>
              </a:rPr>
              <a:t>constituyendo</a:t>
            </a:r>
            <a:r>
              <a:rPr sz="2400" spc="-100" dirty="0">
                <a:solidFill>
                  <a:srgbClr val="1E1E1C"/>
                </a:solidFill>
                <a:latin typeface="Verdana"/>
                <a:cs typeface="Verdana"/>
              </a:rPr>
              <a:t> </a:t>
            </a:r>
            <a:r>
              <a:rPr sz="2400" spc="-120" dirty="0">
                <a:solidFill>
                  <a:srgbClr val="1E1E1C"/>
                </a:solidFill>
                <a:latin typeface="Verdana"/>
                <a:cs typeface="Verdana"/>
              </a:rPr>
              <a:t>el </a:t>
            </a:r>
            <a:r>
              <a:rPr sz="2400" spc="-114" dirty="0">
                <a:solidFill>
                  <a:srgbClr val="1E1E1C"/>
                </a:solidFill>
                <a:latin typeface="Verdana"/>
                <a:cs typeface="Verdana"/>
              </a:rPr>
              <a:t> </a:t>
            </a:r>
            <a:r>
              <a:rPr sz="2400" spc="-75" dirty="0">
                <a:solidFill>
                  <a:srgbClr val="1E1E1C"/>
                </a:solidFill>
                <a:latin typeface="Verdana"/>
                <a:cs typeface="Verdana"/>
              </a:rPr>
              <a:t>c</a:t>
            </a:r>
            <a:r>
              <a:rPr sz="2400" spc="-80" dirty="0">
                <a:solidFill>
                  <a:srgbClr val="1E1E1C"/>
                </a:solidFill>
                <a:latin typeface="Verdana"/>
                <a:cs typeface="Verdana"/>
              </a:rPr>
              <a:t>o</a:t>
            </a:r>
            <a:r>
              <a:rPr sz="2400" spc="-125" dirty="0">
                <a:solidFill>
                  <a:srgbClr val="1E1E1C"/>
                </a:solidFill>
                <a:latin typeface="Verdana"/>
                <a:cs typeface="Verdana"/>
              </a:rPr>
              <a:t>n</a:t>
            </a:r>
            <a:r>
              <a:rPr sz="2400" spc="-254" dirty="0">
                <a:solidFill>
                  <a:srgbClr val="1E1E1C"/>
                </a:solidFill>
                <a:latin typeface="Verdana"/>
                <a:cs typeface="Verdana"/>
              </a:rPr>
              <a:t>j</a:t>
            </a:r>
            <a:r>
              <a:rPr sz="2400" spc="-135" dirty="0">
                <a:solidFill>
                  <a:srgbClr val="1E1E1C"/>
                </a:solidFill>
                <a:latin typeface="Verdana"/>
                <a:cs typeface="Verdana"/>
              </a:rPr>
              <a:t>u</a:t>
            </a:r>
            <a:r>
              <a:rPr sz="2400" spc="-125" dirty="0">
                <a:solidFill>
                  <a:srgbClr val="1E1E1C"/>
                </a:solidFill>
                <a:latin typeface="Verdana"/>
                <a:cs typeface="Verdana"/>
              </a:rPr>
              <a:t>n</a:t>
            </a:r>
            <a:r>
              <a:rPr sz="2400" spc="-114" dirty="0">
                <a:solidFill>
                  <a:srgbClr val="1E1E1C"/>
                </a:solidFill>
                <a:latin typeface="Verdana"/>
                <a:cs typeface="Verdana"/>
              </a:rPr>
              <a:t>t</a:t>
            </a:r>
            <a:r>
              <a:rPr sz="2400" spc="-85" dirty="0">
                <a:solidFill>
                  <a:srgbClr val="1E1E1C"/>
                </a:solidFill>
                <a:latin typeface="Verdana"/>
                <a:cs typeface="Verdana"/>
              </a:rPr>
              <a:t>o</a:t>
            </a:r>
            <a:r>
              <a:rPr sz="2400" spc="-110" dirty="0">
                <a:solidFill>
                  <a:srgbClr val="1E1E1C"/>
                </a:solidFill>
                <a:latin typeface="Verdana"/>
                <a:cs typeface="Verdana"/>
              </a:rPr>
              <a:t> </a:t>
            </a:r>
            <a:r>
              <a:rPr sz="2400" spc="-100" dirty="0">
                <a:solidFill>
                  <a:srgbClr val="1E1E1C"/>
                </a:solidFill>
                <a:latin typeface="Verdana"/>
                <a:cs typeface="Verdana"/>
              </a:rPr>
              <a:t>d</a:t>
            </a:r>
            <a:r>
              <a:rPr sz="2400" spc="-90" dirty="0">
                <a:solidFill>
                  <a:srgbClr val="1E1E1C"/>
                </a:solidFill>
                <a:latin typeface="Verdana"/>
                <a:cs typeface="Verdana"/>
              </a:rPr>
              <a:t>e</a:t>
            </a:r>
            <a:r>
              <a:rPr sz="2400" spc="-120" dirty="0">
                <a:solidFill>
                  <a:srgbClr val="1E1E1C"/>
                </a:solidFill>
                <a:latin typeface="Verdana"/>
                <a:cs typeface="Verdana"/>
              </a:rPr>
              <a:t> </a:t>
            </a:r>
            <a:r>
              <a:rPr sz="2400" spc="-80" dirty="0">
                <a:solidFill>
                  <a:srgbClr val="1E1E1C"/>
                </a:solidFill>
                <a:latin typeface="Verdana"/>
                <a:cs typeface="Verdana"/>
              </a:rPr>
              <a:t>t</a:t>
            </a:r>
            <a:r>
              <a:rPr sz="2400" spc="-114" dirty="0">
                <a:solidFill>
                  <a:srgbClr val="1E1E1C"/>
                </a:solidFill>
                <a:latin typeface="Verdana"/>
                <a:cs typeface="Verdana"/>
              </a:rPr>
              <a:t>o</a:t>
            </a:r>
            <a:r>
              <a:rPr sz="2400" spc="-80" dirty="0">
                <a:solidFill>
                  <a:srgbClr val="1E1E1C"/>
                </a:solidFill>
                <a:latin typeface="Verdana"/>
                <a:cs typeface="Verdana"/>
              </a:rPr>
              <a:t>d</a:t>
            </a:r>
            <a:r>
              <a:rPr sz="2400" spc="-70" dirty="0">
                <a:solidFill>
                  <a:srgbClr val="1E1E1C"/>
                </a:solidFill>
                <a:latin typeface="Verdana"/>
                <a:cs typeface="Verdana"/>
              </a:rPr>
              <a:t>o</a:t>
            </a:r>
            <a:r>
              <a:rPr sz="2400" spc="-110" dirty="0">
                <a:solidFill>
                  <a:srgbClr val="1E1E1C"/>
                </a:solidFill>
                <a:latin typeface="Verdana"/>
                <a:cs typeface="Verdana"/>
              </a:rPr>
              <a:t> </a:t>
            </a:r>
            <a:r>
              <a:rPr sz="2400" spc="-155" dirty="0">
                <a:solidFill>
                  <a:srgbClr val="1E1E1C"/>
                </a:solidFill>
                <a:latin typeface="Verdana"/>
                <a:cs typeface="Verdana"/>
              </a:rPr>
              <a:t>e</a:t>
            </a:r>
            <a:r>
              <a:rPr sz="2400" spc="-70" dirty="0">
                <a:solidFill>
                  <a:srgbClr val="1E1E1C"/>
                </a:solidFill>
                <a:latin typeface="Verdana"/>
                <a:cs typeface="Verdana"/>
              </a:rPr>
              <a:t>l</a:t>
            </a:r>
            <a:r>
              <a:rPr sz="2400" spc="-90" dirty="0">
                <a:solidFill>
                  <a:srgbClr val="1E1E1C"/>
                </a:solidFill>
                <a:latin typeface="Verdana"/>
                <a:cs typeface="Verdana"/>
              </a:rPr>
              <a:t>l</a:t>
            </a:r>
            <a:r>
              <a:rPr sz="2400" spc="-85" dirty="0">
                <a:solidFill>
                  <a:srgbClr val="1E1E1C"/>
                </a:solidFill>
                <a:latin typeface="Verdana"/>
                <a:cs typeface="Verdana"/>
              </a:rPr>
              <a:t>o</a:t>
            </a:r>
            <a:r>
              <a:rPr sz="2400" spc="-110" dirty="0">
                <a:solidFill>
                  <a:srgbClr val="1E1E1C"/>
                </a:solidFill>
                <a:latin typeface="Verdana"/>
                <a:cs typeface="Verdana"/>
              </a:rPr>
              <a:t> </a:t>
            </a:r>
            <a:r>
              <a:rPr sz="2400" spc="-45" dirty="0">
                <a:solidFill>
                  <a:srgbClr val="1E1E1C"/>
                </a:solidFill>
                <a:latin typeface="Verdana"/>
                <a:cs typeface="Verdana"/>
              </a:rPr>
              <a:t>la</a:t>
            </a:r>
            <a:r>
              <a:rPr sz="2400" spc="-114" dirty="0">
                <a:solidFill>
                  <a:srgbClr val="1E1E1C"/>
                </a:solidFill>
                <a:latin typeface="Verdana"/>
                <a:cs typeface="Verdana"/>
              </a:rPr>
              <a:t> </a:t>
            </a:r>
            <a:r>
              <a:rPr sz="2400" u="sng" spc="-60" dirty="0">
                <a:solidFill>
                  <a:srgbClr val="1E1E1C"/>
                </a:solidFill>
                <a:uFill>
                  <a:solidFill>
                    <a:srgbClr val="1E1E1C"/>
                  </a:solidFill>
                </a:uFill>
                <a:latin typeface="Verdana"/>
                <a:cs typeface="Verdana"/>
              </a:rPr>
              <a:t>fo</a:t>
            </a:r>
            <a:r>
              <a:rPr sz="2400" u="sng" spc="-155" dirty="0">
                <a:solidFill>
                  <a:srgbClr val="1E1E1C"/>
                </a:solidFill>
                <a:uFill>
                  <a:solidFill>
                    <a:srgbClr val="1E1E1C"/>
                  </a:solidFill>
                </a:uFill>
                <a:latin typeface="Verdana"/>
                <a:cs typeface="Verdana"/>
              </a:rPr>
              <a:t>r</a:t>
            </a:r>
            <a:r>
              <a:rPr sz="2400" u="sng" spc="-140" dirty="0">
                <a:solidFill>
                  <a:srgbClr val="1E1E1C"/>
                </a:solidFill>
                <a:uFill>
                  <a:solidFill>
                    <a:srgbClr val="1E1E1C"/>
                  </a:solidFill>
                </a:uFill>
                <a:latin typeface="Verdana"/>
                <a:cs typeface="Verdana"/>
              </a:rPr>
              <a:t>m</a:t>
            </a:r>
            <a:r>
              <a:rPr sz="2400" u="sng" spc="-95" dirty="0">
                <a:solidFill>
                  <a:srgbClr val="1E1E1C"/>
                </a:solidFill>
                <a:uFill>
                  <a:solidFill>
                    <a:srgbClr val="1E1E1C"/>
                  </a:solidFill>
                </a:uFill>
                <a:latin typeface="Verdana"/>
                <a:cs typeface="Verdana"/>
              </a:rPr>
              <a:t>a</a:t>
            </a:r>
            <a:r>
              <a:rPr sz="2400" u="sng" spc="-70" dirty="0">
                <a:solidFill>
                  <a:srgbClr val="1E1E1C"/>
                </a:solidFill>
                <a:uFill>
                  <a:solidFill>
                    <a:srgbClr val="1E1E1C"/>
                  </a:solidFill>
                </a:uFill>
                <a:latin typeface="Verdana"/>
                <a:cs typeface="Verdana"/>
              </a:rPr>
              <a:t>c</a:t>
            </a:r>
            <a:r>
              <a:rPr sz="2400" u="sng" spc="-90" dirty="0">
                <a:solidFill>
                  <a:srgbClr val="1E1E1C"/>
                </a:solidFill>
                <a:uFill>
                  <a:solidFill>
                    <a:srgbClr val="1E1E1C"/>
                  </a:solidFill>
                </a:uFill>
                <a:latin typeface="Verdana"/>
                <a:cs typeface="Verdana"/>
              </a:rPr>
              <a:t>ió</a:t>
            </a:r>
            <a:r>
              <a:rPr sz="2400" u="sng" spc="-114" dirty="0">
                <a:solidFill>
                  <a:srgbClr val="1E1E1C"/>
                </a:solidFill>
                <a:uFill>
                  <a:solidFill>
                    <a:srgbClr val="1E1E1C"/>
                  </a:solidFill>
                </a:uFill>
                <a:latin typeface="Verdana"/>
                <a:cs typeface="Verdana"/>
              </a:rPr>
              <a:t>n </a:t>
            </a:r>
            <a:r>
              <a:rPr sz="2400" u="sng" spc="-75" dirty="0">
                <a:solidFill>
                  <a:srgbClr val="1E1E1C"/>
                </a:solidFill>
                <a:uFill>
                  <a:solidFill>
                    <a:srgbClr val="1E1E1C"/>
                  </a:solidFill>
                </a:uFill>
                <a:latin typeface="Verdana"/>
                <a:cs typeface="Verdana"/>
              </a:rPr>
              <a:t>s</a:t>
            </a:r>
            <a:r>
              <a:rPr sz="2400" u="sng" spc="-80" dirty="0">
                <a:solidFill>
                  <a:srgbClr val="1E1E1C"/>
                </a:solidFill>
                <a:uFill>
                  <a:solidFill>
                    <a:srgbClr val="1E1E1C"/>
                  </a:solidFill>
                </a:uFill>
                <a:latin typeface="Verdana"/>
                <a:cs typeface="Verdana"/>
              </a:rPr>
              <a:t>o</a:t>
            </a:r>
            <a:r>
              <a:rPr sz="2400" u="sng" spc="-70" dirty="0">
                <a:solidFill>
                  <a:srgbClr val="1E1E1C"/>
                </a:solidFill>
                <a:uFill>
                  <a:solidFill>
                    <a:srgbClr val="1E1E1C"/>
                  </a:solidFill>
                </a:uFill>
                <a:latin typeface="Verdana"/>
                <a:cs typeface="Verdana"/>
              </a:rPr>
              <a:t>c</a:t>
            </a:r>
            <a:r>
              <a:rPr sz="2400" u="sng" spc="-90" dirty="0">
                <a:solidFill>
                  <a:srgbClr val="1E1E1C"/>
                </a:solidFill>
                <a:uFill>
                  <a:solidFill>
                    <a:srgbClr val="1E1E1C"/>
                  </a:solidFill>
                </a:uFill>
                <a:latin typeface="Verdana"/>
                <a:cs typeface="Verdana"/>
              </a:rPr>
              <a:t>i</a:t>
            </a:r>
            <a:r>
              <a:rPr sz="2400" u="sng" spc="-10" dirty="0">
                <a:solidFill>
                  <a:srgbClr val="1E1E1C"/>
                </a:solidFill>
                <a:uFill>
                  <a:solidFill>
                    <a:srgbClr val="1E1E1C"/>
                  </a:solidFill>
                </a:uFill>
                <a:latin typeface="Verdana"/>
                <a:cs typeface="Verdana"/>
              </a:rPr>
              <a:t>a</a:t>
            </a:r>
            <a:r>
              <a:rPr sz="2400" u="sng" spc="-90" dirty="0">
                <a:solidFill>
                  <a:srgbClr val="1E1E1C"/>
                </a:solidFill>
                <a:uFill>
                  <a:solidFill>
                    <a:srgbClr val="1E1E1C"/>
                  </a:solidFill>
                </a:uFill>
                <a:latin typeface="Verdana"/>
                <a:cs typeface="Verdana"/>
              </a:rPr>
              <a:t>l</a:t>
            </a:r>
            <a:r>
              <a:rPr sz="2400" u="sng" spc="-110" dirty="0">
                <a:solidFill>
                  <a:srgbClr val="1E1E1C"/>
                </a:solidFill>
                <a:uFill>
                  <a:solidFill>
                    <a:srgbClr val="1E1E1C"/>
                  </a:solidFill>
                </a:uFill>
                <a:latin typeface="Verdana"/>
                <a:cs typeface="Verdana"/>
              </a:rPr>
              <a:t> </a:t>
            </a:r>
            <a:r>
              <a:rPr sz="2400" u="sng" spc="-150" dirty="0">
                <a:solidFill>
                  <a:srgbClr val="1E1E1C"/>
                </a:solidFill>
                <a:uFill>
                  <a:solidFill>
                    <a:srgbClr val="1E1E1C"/>
                  </a:solidFill>
                </a:uFill>
                <a:latin typeface="Verdana"/>
                <a:cs typeface="Verdana"/>
              </a:rPr>
              <a:t>h</a:t>
            </a:r>
            <a:r>
              <a:rPr sz="2400" u="sng" spc="-65" dirty="0">
                <a:solidFill>
                  <a:srgbClr val="1E1E1C"/>
                </a:solidFill>
                <a:uFill>
                  <a:solidFill>
                    <a:srgbClr val="1E1E1C"/>
                  </a:solidFill>
                </a:uFill>
                <a:latin typeface="Verdana"/>
                <a:cs typeface="Verdana"/>
              </a:rPr>
              <a:t>is</a:t>
            </a:r>
            <a:r>
              <a:rPr sz="2400" u="sng" spc="-114" dirty="0">
                <a:solidFill>
                  <a:srgbClr val="1E1E1C"/>
                </a:solidFill>
                <a:uFill>
                  <a:solidFill>
                    <a:srgbClr val="1E1E1C"/>
                  </a:solidFill>
                </a:uFill>
                <a:latin typeface="Verdana"/>
                <a:cs typeface="Verdana"/>
              </a:rPr>
              <a:t>t</a:t>
            </a:r>
            <a:r>
              <a:rPr sz="2400" u="sng" spc="-85" dirty="0">
                <a:solidFill>
                  <a:srgbClr val="1E1E1C"/>
                </a:solidFill>
                <a:uFill>
                  <a:solidFill>
                    <a:srgbClr val="1E1E1C"/>
                  </a:solidFill>
                </a:uFill>
                <a:latin typeface="Verdana"/>
                <a:cs typeface="Verdana"/>
              </a:rPr>
              <a:t>ó</a:t>
            </a:r>
            <a:r>
              <a:rPr sz="2400" u="sng" spc="-155" dirty="0">
                <a:solidFill>
                  <a:srgbClr val="1E1E1C"/>
                </a:solidFill>
                <a:uFill>
                  <a:solidFill>
                    <a:srgbClr val="1E1E1C"/>
                  </a:solidFill>
                </a:uFill>
                <a:latin typeface="Verdana"/>
                <a:cs typeface="Verdana"/>
              </a:rPr>
              <a:t>r</a:t>
            </a:r>
            <a:r>
              <a:rPr sz="2400" u="sng" spc="-90" dirty="0">
                <a:solidFill>
                  <a:srgbClr val="1E1E1C"/>
                </a:solidFill>
                <a:uFill>
                  <a:solidFill>
                    <a:srgbClr val="1E1E1C"/>
                  </a:solidFill>
                </a:uFill>
                <a:latin typeface="Verdana"/>
                <a:cs typeface="Verdana"/>
              </a:rPr>
              <a:t>i</a:t>
            </a:r>
            <a:r>
              <a:rPr sz="2400" u="sng" spc="-65" dirty="0">
                <a:solidFill>
                  <a:srgbClr val="1E1E1C"/>
                </a:solidFill>
                <a:uFill>
                  <a:solidFill>
                    <a:srgbClr val="1E1E1C"/>
                  </a:solidFill>
                </a:uFill>
                <a:latin typeface="Verdana"/>
                <a:cs typeface="Verdana"/>
              </a:rPr>
              <a:t>c</a:t>
            </a:r>
            <a:r>
              <a:rPr sz="2400" u="sng" spc="-5" dirty="0">
                <a:solidFill>
                  <a:srgbClr val="1E1E1C"/>
                </a:solidFill>
                <a:uFill>
                  <a:solidFill>
                    <a:srgbClr val="1E1E1C"/>
                  </a:solidFill>
                </a:uFill>
                <a:latin typeface="Verdana"/>
                <a:cs typeface="Verdana"/>
              </a:rPr>
              <a:t>a</a:t>
            </a:r>
            <a:r>
              <a:rPr sz="2400" spc="-120" dirty="0">
                <a:solidFill>
                  <a:srgbClr val="1E1E1C"/>
                </a:solidFill>
                <a:latin typeface="Verdana"/>
                <a:cs typeface="Verdana"/>
              </a:rPr>
              <a:t> </a:t>
            </a:r>
            <a:r>
              <a:rPr sz="2400" spc="-80" dirty="0">
                <a:solidFill>
                  <a:srgbClr val="1E1E1C"/>
                </a:solidFill>
                <a:latin typeface="Verdana"/>
                <a:cs typeface="Verdana"/>
              </a:rPr>
              <a:t>de  </a:t>
            </a:r>
            <a:r>
              <a:rPr sz="2400" spc="-40" dirty="0">
                <a:solidFill>
                  <a:srgbClr val="1E1E1C"/>
                </a:solidFill>
                <a:latin typeface="Verdana"/>
                <a:cs typeface="Verdana"/>
              </a:rPr>
              <a:t>ca</a:t>
            </a:r>
            <a:r>
              <a:rPr sz="2400" spc="-65" dirty="0">
                <a:solidFill>
                  <a:srgbClr val="1E1E1C"/>
                </a:solidFill>
                <a:latin typeface="Verdana"/>
                <a:cs typeface="Verdana"/>
              </a:rPr>
              <a:t>d</a:t>
            </a:r>
            <a:r>
              <a:rPr sz="2400" spc="-5" dirty="0">
                <a:solidFill>
                  <a:srgbClr val="1E1E1C"/>
                </a:solidFill>
                <a:latin typeface="Verdana"/>
                <a:cs typeface="Verdana"/>
              </a:rPr>
              <a:t>a</a:t>
            </a:r>
            <a:r>
              <a:rPr sz="2400" spc="-225" dirty="0">
                <a:solidFill>
                  <a:srgbClr val="1E1E1C"/>
                </a:solidFill>
                <a:latin typeface="Verdana"/>
                <a:cs typeface="Verdana"/>
              </a:rPr>
              <a:t> </a:t>
            </a:r>
            <a:r>
              <a:rPr sz="2400" spc="-180" dirty="0">
                <a:solidFill>
                  <a:srgbClr val="1E1E1C"/>
                </a:solidFill>
                <a:latin typeface="Verdana"/>
                <a:cs typeface="Verdana"/>
              </a:rPr>
              <a:t>mom</a:t>
            </a:r>
            <a:r>
              <a:rPr sz="2400" spc="-135" dirty="0">
                <a:solidFill>
                  <a:srgbClr val="1E1E1C"/>
                </a:solidFill>
                <a:latin typeface="Verdana"/>
                <a:cs typeface="Verdana"/>
              </a:rPr>
              <a:t>e</a:t>
            </a:r>
            <a:r>
              <a:rPr sz="2400" spc="-120" dirty="0">
                <a:solidFill>
                  <a:srgbClr val="1E1E1C"/>
                </a:solidFill>
                <a:latin typeface="Verdana"/>
                <a:cs typeface="Verdana"/>
              </a:rPr>
              <a:t>n</a:t>
            </a:r>
            <a:r>
              <a:rPr sz="2400" spc="-114" dirty="0">
                <a:solidFill>
                  <a:srgbClr val="1E1E1C"/>
                </a:solidFill>
                <a:latin typeface="Verdana"/>
                <a:cs typeface="Verdana"/>
              </a:rPr>
              <a:t>t</a:t>
            </a:r>
            <a:r>
              <a:rPr sz="2400" spc="-85" dirty="0">
                <a:solidFill>
                  <a:srgbClr val="1E1E1C"/>
                </a:solidFill>
                <a:latin typeface="Verdana"/>
                <a:cs typeface="Verdana"/>
              </a:rPr>
              <a:t>o</a:t>
            </a:r>
            <a:r>
              <a:rPr sz="2400" spc="-220" dirty="0">
                <a:solidFill>
                  <a:srgbClr val="1E1E1C"/>
                </a:solidFill>
                <a:latin typeface="Verdana"/>
                <a:cs typeface="Verdana"/>
              </a:rPr>
              <a:t> </a:t>
            </a:r>
            <a:r>
              <a:rPr sz="2400" spc="-150" dirty="0">
                <a:solidFill>
                  <a:srgbClr val="1E1E1C"/>
                </a:solidFill>
                <a:latin typeface="Verdana"/>
                <a:cs typeface="Verdana"/>
              </a:rPr>
              <a:t>y</a:t>
            </a:r>
            <a:r>
              <a:rPr sz="2400" spc="-220" dirty="0">
                <a:solidFill>
                  <a:srgbClr val="1E1E1C"/>
                </a:solidFill>
                <a:latin typeface="Verdana"/>
                <a:cs typeface="Verdana"/>
              </a:rPr>
              <a:t> </a:t>
            </a:r>
            <a:r>
              <a:rPr sz="2400" spc="-114" dirty="0">
                <a:solidFill>
                  <a:srgbClr val="1E1E1C"/>
                </a:solidFill>
                <a:latin typeface="Verdana"/>
                <a:cs typeface="Verdana"/>
              </a:rPr>
              <a:t>lu</a:t>
            </a:r>
            <a:r>
              <a:rPr sz="2400" spc="-50" dirty="0">
                <a:solidFill>
                  <a:srgbClr val="1E1E1C"/>
                </a:solidFill>
                <a:latin typeface="Verdana"/>
                <a:cs typeface="Verdana"/>
              </a:rPr>
              <a:t>g</a:t>
            </a:r>
            <a:r>
              <a:rPr sz="2400" spc="-10" dirty="0">
                <a:solidFill>
                  <a:srgbClr val="1E1E1C"/>
                </a:solidFill>
                <a:latin typeface="Verdana"/>
                <a:cs typeface="Verdana"/>
              </a:rPr>
              <a:t>a</a:t>
            </a:r>
            <a:r>
              <a:rPr sz="2400" spc="-155" dirty="0">
                <a:solidFill>
                  <a:srgbClr val="1E1E1C"/>
                </a:solidFill>
                <a:latin typeface="Verdana"/>
                <a:cs typeface="Verdana"/>
              </a:rPr>
              <a:t>r</a:t>
            </a:r>
            <a:r>
              <a:rPr sz="2400" spc="-320" dirty="0">
                <a:solidFill>
                  <a:srgbClr val="1E1E1C"/>
                </a:solidFill>
                <a:latin typeface="Verdana"/>
                <a:cs typeface="Verdana"/>
              </a:rPr>
              <a:t>.</a:t>
            </a:r>
            <a:endParaRPr sz="2400" dirty="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Espiral">
  <a:themeElements>
    <a:clrScheme name="Espiral">
      <a:dk1>
        <a:sysClr val="windowText" lastClr="000000"/>
      </a:dk1>
      <a:lt1>
        <a:sysClr val="window" lastClr="FFFFFF"/>
      </a:lt1>
      <a:dk2>
        <a:srgbClr val="647252"/>
      </a:dk2>
      <a:lt2>
        <a:srgbClr val="EAE8CF"/>
      </a:lt2>
      <a:accent1>
        <a:srgbClr val="E78712"/>
      </a:accent1>
      <a:accent2>
        <a:srgbClr val="B73C26"/>
      </a:accent2>
      <a:accent3>
        <a:srgbClr val="865331"/>
      </a:accent3>
      <a:accent4>
        <a:srgbClr val="B38648"/>
      </a:accent4>
      <a:accent5>
        <a:srgbClr val="BBB473"/>
      </a:accent5>
      <a:accent6>
        <a:srgbClr val="849276"/>
      </a:accent6>
      <a:hlink>
        <a:srgbClr val="FDAB2A"/>
      </a:hlink>
      <a:folHlink>
        <a:srgbClr val="CCB182"/>
      </a:folHlink>
    </a:clrScheme>
    <a:fontScheme name="Espiral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Espiral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54F6613E-5ED7-40ED-90A8-F639BE712C0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72</TotalTime>
  <Words>570</Words>
  <Application>Microsoft Office PowerPoint</Application>
  <PresentationFormat>Presentación en pantalla (16:9)</PresentationFormat>
  <Paragraphs>17</Paragraphs>
  <Slides>9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7" baseType="lpstr">
      <vt:lpstr>Arial</vt:lpstr>
      <vt:lpstr>Calibri</vt:lpstr>
      <vt:lpstr>Century Gothic</vt:lpstr>
      <vt:lpstr>Tahoma</vt:lpstr>
      <vt:lpstr>Trebuchet MS</vt:lpstr>
      <vt:lpstr>Verdana</vt:lpstr>
      <vt:lpstr>Wingdings 3</vt:lpstr>
      <vt:lpstr>Espiral</vt:lpstr>
      <vt:lpstr>Presentación de PowerPoint</vt:lpstr>
      <vt:lpstr>Presentación de PowerPoint</vt:lpstr>
      <vt:lpstr>¿Qué es el sujeto histórico?</vt:lpstr>
      <vt:lpstr>¿Qué sucedía en la antigüedad?</vt:lpstr>
      <vt:lpstr> ¿Humanos o instituciones?</vt:lpstr>
      <vt:lpstr>¿Y qué dicen los literarios?</vt:lpstr>
      <vt:lpstr>¿ Y dónde queda Dios?</vt:lpstr>
      <vt:lpstr>¿ Y las minorías qué dicen?</vt:lpstr>
      <vt:lpstr>¿ Y los marxistas qué dicen?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Silvia Pérez Morales</dc:creator>
  <cp:lastModifiedBy>Silvia Pérez Morales</cp:lastModifiedBy>
  <cp:revision>1</cp:revision>
  <dcterms:created xsi:type="dcterms:W3CDTF">2024-07-08T00:10:30Z</dcterms:created>
  <dcterms:modified xsi:type="dcterms:W3CDTF">2024-07-08T01:27:53Z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2020-08-31T00:00:00Z</vt:filetime>
  </property>
  <property fmtid="{D5CDD505-2E9C-101B-9397-08002B2CF9AE}" pid="3" name="LastSaved">
    <vt:filetime>2024-07-08T00:00:00Z</vt:filetime>
  </property>
</Properties>
</file>