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76" r:id="rId4"/>
    <p:sldId id="277" r:id="rId5"/>
    <p:sldId id="278" r:id="rId6"/>
    <p:sldId id="268" r:id="rId7"/>
    <p:sldId id="269" r:id="rId8"/>
    <p:sldId id="267" r:id="rId9"/>
    <p:sldId id="270" r:id="rId10"/>
    <p:sldId id="271" r:id="rId11"/>
    <p:sldId id="259" r:id="rId12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4"/>
    </p:embeddedFont>
    <p:embeddedFont>
      <p:font typeface="Glegoo" panose="020B0604020202020204" charset="0"/>
      <p:regular r:id="rId15"/>
      <p:bold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SemiBold" panose="00000700000000000000" pitchFamily="2" charset="0"/>
      <p:regular r:id="rId21"/>
      <p:bold r:id="rId22"/>
      <p:italic r:id="rId23"/>
      <p:boldItalic r:id="rId24"/>
    </p:embeddedFont>
    <p:embeddedFont>
      <p:font typeface="Patrick Hand" panose="000005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355B09-33AC-49D8-BB85-973397C35ADF}">
  <a:tblStyle styleId="{27355B09-33AC-49D8-BB85-973397C35A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0c528197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0c528197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00a85362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00a85362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fb9e96a47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fb9e96a47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16400" y="1052950"/>
            <a:ext cx="5412300" cy="16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16400" y="3589850"/>
            <a:ext cx="5412300" cy="50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3016400" y="2702600"/>
            <a:ext cx="5412300" cy="7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27611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240988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802125" y="3602988"/>
            <a:ext cx="5540100" cy="500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367532" y="613264"/>
            <a:ext cx="6517485" cy="1862286"/>
            <a:chOff x="367532" y="613264"/>
            <a:chExt cx="6517485" cy="1862286"/>
          </a:xfrm>
        </p:grpSpPr>
        <p:sp>
          <p:nvSpPr>
            <p:cNvPr id="17" name="Google Shape;17;p3"/>
            <p:cNvSpPr/>
            <p:nvPr/>
          </p:nvSpPr>
          <p:spPr>
            <a:xfrm rot="10800000" flipH="1">
              <a:off x="3690988" y="848215"/>
              <a:ext cx="1762097" cy="1627335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-4849591">
              <a:off x="2634244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4849591" flipH="1">
              <a:off x="6045269" y="1183504"/>
              <a:ext cx="464554" cy="1155669"/>
            </a:xfrm>
            <a:custGeom>
              <a:avLst/>
              <a:gdLst/>
              <a:ahLst/>
              <a:cxnLst/>
              <a:rect l="l" t="t" r="r" b="b"/>
              <a:pathLst>
                <a:path w="10032" h="24955" extrusionOk="0">
                  <a:moveTo>
                    <a:pt x="3624" y="0"/>
                  </a:moveTo>
                  <a:cubicBezTo>
                    <a:pt x="1843" y="0"/>
                    <a:pt x="1251" y="2928"/>
                    <a:pt x="3249" y="3583"/>
                  </a:cubicBezTo>
                  <a:cubicBezTo>
                    <a:pt x="4045" y="3832"/>
                    <a:pt x="3821" y="4616"/>
                    <a:pt x="3274" y="4977"/>
                  </a:cubicBezTo>
                  <a:cubicBezTo>
                    <a:pt x="2253" y="5661"/>
                    <a:pt x="1220" y="6122"/>
                    <a:pt x="660" y="7304"/>
                  </a:cubicBezTo>
                  <a:cubicBezTo>
                    <a:pt x="0" y="8710"/>
                    <a:pt x="386" y="10353"/>
                    <a:pt x="1295" y="11561"/>
                  </a:cubicBezTo>
                  <a:cubicBezTo>
                    <a:pt x="2153" y="12706"/>
                    <a:pt x="3460" y="13266"/>
                    <a:pt x="4481" y="14211"/>
                  </a:cubicBezTo>
                  <a:cubicBezTo>
                    <a:pt x="5302" y="14983"/>
                    <a:pt x="5028" y="15444"/>
                    <a:pt x="4468" y="16302"/>
                  </a:cubicBezTo>
                  <a:cubicBezTo>
                    <a:pt x="3759" y="17422"/>
                    <a:pt x="3062" y="18555"/>
                    <a:pt x="3074" y="19936"/>
                  </a:cubicBezTo>
                  <a:cubicBezTo>
                    <a:pt x="3097" y="22327"/>
                    <a:pt x="5659" y="24955"/>
                    <a:pt x="8161" y="24955"/>
                  </a:cubicBezTo>
                  <a:cubicBezTo>
                    <a:pt x="8472" y="24955"/>
                    <a:pt x="8782" y="24914"/>
                    <a:pt x="9086" y="24827"/>
                  </a:cubicBezTo>
                  <a:cubicBezTo>
                    <a:pt x="9733" y="24641"/>
                    <a:pt x="10031" y="23894"/>
                    <a:pt x="9695" y="23322"/>
                  </a:cubicBezTo>
                  <a:cubicBezTo>
                    <a:pt x="9036" y="22102"/>
                    <a:pt x="7405" y="21766"/>
                    <a:pt x="6783" y="20521"/>
                  </a:cubicBezTo>
                  <a:cubicBezTo>
                    <a:pt x="6335" y="19600"/>
                    <a:pt x="7082" y="18866"/>
                    <a:pt x="7567" y="18119"/>
                  </a:cubicBezTo>
                  <a:cubicBezTo>
                    <a:pt x="8326" y="16949"/>
                    <a:pt x="8849" y="15643"/>
                    <a:pt x="8550" y="14236"/>
                  </a:cubicBezTo>
                  <a:cubicBezTo>
                    <a:pt x="8239" y="12805"/>
                    <a:pt x="7194" y="11735"/>
                    <a:pt x="6061" y="10901"/>
                  </a:cubicBezTo>
                  <a:cubicBezTo>
                    <a:pt x="5564" y="10528"/>
                    <a:pt x="3684" y="9445"/>
                    <a:pt x="3896" y="8847"/>
                  </a:cubicBezTo>
                  <a:cubicBezTo>
                    <a:pt x="3995" y="8561"/>
                    <a:pt x="4605" y="8374"/>
                    <a:pt x="4867" y="8225"/>
                  </a:cubicBezTo>
                  <a:cubicBezTo>
                    <a:pt x="5464" y="7902"/>
                    <a:pt x="5987" y="7466"/>
                    <a:pt x="6435" y="6943"/>
                  </a:cubicBezTo>
                  <a:cubicBezTo>
                    <a:pt x="8401" y="4479"/>
                    <a:pt x="7094" y="1032"/>
                    <a:pt x="4207" y="98"/>
                  </a:cubicBezTo>
                  <a:cubicBezTo>
                    <a:pt x="4001" y="31"/>
                    <a:pt x="3806" y="0"/>
                    <a:pt x="3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367532" y="613264"/>
              <a:ext cx="1058211" cy="1138064"/>
              <a:chOff x="6882175" y="2207400"/>
              <a:chExt cx="465475" cy="500600"/>
            </a:xfrm>
          </p:grpSpPr>
          <p:sp>
            <p:nvSpPr>
              <p:cNvPr id="21" name="Google Shape;21;p3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181425" y="21095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4836300" y="21095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284375" y="2822900"/>
            <a:ext cx="27018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4939175" y="2822900"/>
            <a:ext cx="27018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>
            <a:off x="497200" y="350200"/>
            <a:ext cx="8511035" cy="5187625"/>
            <a:chOff x="497200" y="350200"/>
            <a:chExt cx="8511035" cy="5187625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497200" y="350200"/>
              <a:ext cx="684225" cy="757500"/>
              <a:chOff x="4302200" y="1018850"/>
              <a:chExt cx="684225" cy="757500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5"/>
            <p:cNvSpPr/>
            <p:nvPr/>
          </p:nvSpPr>
          <p:spPr>
            <a:xfrm rot="9900113">
              <a:off x="8369333" y="4285606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rot="899887" flipH="1">
              <a:off x="7964803" y="4526770"/>
              <a:ext cx="523650" cy="959644"/>
            </a:xfrm>
            <a:custGeom>
              <a:avLst/>
              <a:gdLst/>
              <a:ahLst/>
              <a:cxnLst/>
              <a:rect l="l" t="t" r="r" b="b"/>
              <a:pathLst>
                <a:path w="13716" h="25136" extrusionOk="0">
                  <a:moveTo>
                    <a:pt x="9720" y="1"/>
                  </a:moveTo>
                  <a:cubicBezTo>
                    <a:pt x="9614" y="1"/>
                    <a:pt x="9501" y="16"/>
                    <a:pt x="9385" y="51"/>
                  </a:cubicBezTo>
                  <a:cubicBezTo>
                    <a:pt x="7817" y="486"/>
                    <a:pt x="6360" y="1208"/>
                    <a:pt x="5066" y="2191"/>
                  </a:cubicBezTo>
                  <a:cubicBezTo>
                    <a:pt x="3822" y="3125"/>
                    <a:pt x="2938" y="4780"/>
                    <a:pt x="4170" y="6149"/>
                  </a:cubicBezTo>
                  <a:cubicBezTo>
                    <a:pt x="5228" y="7306"/>
                    <a:pt x="7182" y="7456"/>
                    <a:pt x="8613" y="7817"/>
                  </a:cubicBezTo>
                  <a:cubicBezTo>
                    <a:pt x="8700" y="7829"/>
                    <a:pt x="9783" y="8165"/>
                    <a:pt x="10256" y="8314"/>
                  </a:cubicBezTo>
                  <a:lnTo>
                    <a:pt x="10243" y="8377"/>
                  </a:lnTo>
                  <a:cubicBezTo>
                    <a:pt x="10032" y="8538"/>
                    <a:pt x="9858" y="8800"/>
                    <a:pt x="9658" y="8999"/>
                  </a:cubicBezTo>
                  <a:cubicBezTo>
                    <a:pt x="7617" y="10965"/>
                    <a:pt x="4842" y="11948"/>
                    <a:pt x="2689" y="13815"/>
                  </a:cubicBezTo>
                  <a:cubicBezTo>
                    <a:pt x="2104" y="14326"/>
                    <a:pt x="1532" y="14910"/>
                    <a:pt x="1357" y="15682"/>
                  </a:cubicBezTo>
                  <a:cubicBezTo>
                    <a:pt x="1133" y="16665"/>
                    <a:pt x="1644" y="17586"/>
                    <a:pt x="2477" y="18097"/>
                  </a:cubicBezTo>
                  <a:cubicBezTo>
                    <a:pt x="3199" y="18545"/>
                    <a:pt x="4033" y="18706"/>
                    <a:pt x="4830" y="18905"/>
                  </a:cubicBezTo>
                  <a:cubicBezTo>
                    <a:pt x="5141" y="18955"/>
                    <a:pt x="5439" y="19055"/>
                    <a:pt x="5726" y="19167"/>
                  </a:cubicBezTo>
                  <a:cubicBezTo>
                    <a:pt x="5228" y="19714"/>
                    <a:pt x="4481" y="20200"/>
                    <a:pt x="3971" y="20548"/>
                  </a:cubicBezTo>
                  <a:cubicBezTo>
                    <a:pt x="3037" y="21208"/>
                    <a:pt x="2017" y="21768"/>
                    <a:pt x="971" y="22216"/>
                  </a:cubicBezTo>
                  <a:cubicBezTo>
                    <a:pt x="187" y="22552"/>
                    <a:pt x="1" y="23709"/>
                    <a:pt x="399" y="24382"/>
                  </a:cubicBezTo>
                  <a:cubicBezTo>
                    <a:pt x="699" y="24909"/>
                    <a:pt x="1196" y="25135"/>
                    <a:pt x="1722" y="25135"/>
                  </a:cubicBezTo>
                  <a:cubicBezTo>
                    <a:pt x="2003" y="25135"/>
                    <a:pt x="2292" y="25071"/>
                    <a:pt x="2564" y="24954"/>
                  </a:cubicBezTo>
                  <a:cubicBezTo>
                    <a:pt x="3846" y="24394"/>
                    <a:pt x="5066" y="23685"/>
                    <a:pt x="6174" y="22838"/>
                  </a:cubicBezTo>
                  <a:cubicBezTo>
                    <a:pt x="7132" y="22116"/>
                    <a:pt x="8327" y="21258"/>
                    <a:pt x="8874" y="20150"/>
                  </a:cubicBezTo>
                  <a:cubicBezTo>
                    <a:pt x="9546" y="18781"/>
                    <a:pt x="8650" y="17288"/>
                    <a:pt x="7468" y="16541"/>
                  </a:cubicBezTo>
                  <a:cubicBezTo>
                    <a:pt x="6796" y="16118"/>
                    <a:pt x="5987" y="16006"/>
                    <a:pt x="5228" y="15807"/>
                  </a:cubicBezTo>
                  <a:cubicBezTo>
                    <a:pt x="5265" y="15769"/>
                    <a:pt x="5303" y="15744"/>
                    <a:pt x="5352" y="15707"/>
                  </a:cubicBezTo>
                  <a:cubicBezTo>
                    <a:pt x="5788" y="15371"/>
                    <a:pt x="6248" y="15085"/>
                    <a:pt x="6709" y="14786"/>
                  </a:cubicBezTo>
                  <a:cubicBezTo>
                    <a:pt x="7605" y="14226"/>
                    <a:pt x="8526" y="13716"/>
                    <a:pt x="9422" y="13143"/>
                  </a:cubicBezTo>
                  <a:cubicBezTo>
                    <a:pt x="11152" y="11986"/>
                    <a:pt x="13716" y="10243"/>
                    <a:pt x="13504" y="7879"/>
                  </a:cubicBezTo>
                  <a:cubicBezTo>
                    <a:pt x="13268" y="5303"/>
                    <a:pt x="10144" y="4954"/>
                    <a:pt x="8177" y="4469"/>
                  </a:cubicBezTo>
                  <a:lnTo>
                    <a:pt x="7281" y="4245"/>
                  </a:lnTo>
                  <a:lnTo>
                    <a:pt x="7356" y="4182"/>
                  </a:lnTo>
                  <a:cubicBezTo>
                    <a:pt x="8289" y="3448"/>
                    <a:pt x="9260" y="2776"/>
                    <a:pt x="10281" y="2166"/>
                  </a:cubicBezTo>
                  <a:cubicBezTo>
                    <a:pt x="11299" y="1567"/>
                    <a:pt x="10785" y="1"/>
                    <a:pt x="97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715100" y="2701425"/>
            <a:ext cx="3322200" cy="19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15100" y="1401575"/>
            <a:ext cx="3861000" cy="12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1732721" y="488125"/>
            <a:ext cx="7297676" cy="4510167"/>
            <a:chOff x="1732721" y="488125"/>
            <a:chExt cx="7297676" cy="4510167"/>
          </a:xfrm>
        </p:grpSpPr>
        <p:sp>
          <p:nvSpPr>
            <p:cNvPr id="67" name="Google Shape;67;p7"/>
            <p:cNvSpPr/>
            <p:nvPr/>
          </p:nvSpPr>
          <p:spPr>
            <a:xfrm rot="-453958">
              <a:off x="1754213" y="912715"/>
              <a:ext cx="952905" cy="389494"/>
            </a:xfrm>
            <a:custGeom>
              <a:avLst/>
              <a:gdLst/>
              <a:ahLst/>
              <a:cxnLst/>
              <a:rect l="l" t="t" r="r" b="b"/>
              <a:pathLst>
                <a:path w="20476" h="8369" extrusionOk="0">
                  <a:moveTo>
                    <a:pt x="5882" y="1"/>
                  </a:moveTo>
                  <a:cubicBezTo>
                    <a:pt x="3608" y="1"/>
                    <a:pt x="1540" y="1950"/>
                    <a:pt x="332" y="3806"/>
                  </a:cubicBezTo>
                  <a:cubicBezTo>
                    <a:pt x="1" y="4319"/>
                    <a:pt x="498" y="5035"/>
                    <a:pt x="1035" y="5035"/>
                  </a:cubicBezTo>
                  <a:cubicBezTo>
                    <a:pt x="1163" y="5035"/>
                    <a:pt x="1293" y="4994"/>
                    <a:pt x="1415" y="4901"/>
                  </a:cubicBezTo>
                  <a:cubicBezTo>
                    <a:pt x="2596" y="3993"/>
                    <a:pt x="3939" y="2749"/>
                    <a:pt x="5338" y="2749"/>
                  </a:cubicBezTo>
                  <a:cubicBezTo>
                    <a:pt x="5915" y="2749"/>
                    <a:pt x="6502" y="2960"/>
                    <a:pt x="7090" y="3495"/>
                  </a:cubicBezTo>
                  <a:cubicBezTo>
                    <a:pt x="8596" y="4876"/>
                    <a:pt x="9716" y="6345"/>
                    <a:pt x="11571" y="7328"/>
                  </a:cubicBezTo>
                  <a:cubicBezTo>
                    <a:pt x="12801" y="7983"/>
                    <a:pt x="14174" y="8368"/>
                    <a:pt x="15465" y="8368"/>
                  </a:cubicBezTo>
                  <a:cubicBezTo>
                    <a:pt x="17558" y="8368"/>
                    <a:pt x="19438" y="7356"/>
                    <a:pt x="20146" y="4839"/>
                  </a:cubicBezTo>
                  <a:cubicBezTo>
                    <a:pt x="20476" y="3670"/>
                    <a:pt x="19533" y="2911"/>
                    <a:pt x="18603" y="2911"/>
                  </a:cubicBezTo>
                  <a:cubicBezTo>
                    <a:pt x="17988" y="2911"/>
                    <a:pt x="17379" y="3242"/>
                    <a:pt x="17146" y="4005"/>
                  </a:cubicBezTo>
                  <a:cubicBezTo>
                    <a:pt x="16812" y="5110"/>
                    <a:pt x="16204" y="5538"/>
                    <a:pt x="15447" y="5538"/>
                  </a:cubicBezTo>
                  <a:cubicBezTo>
                    <a:pt x="13026" y="5538"/>
                    <a:pt x="9084" y="1141"/>
                    <a:pt x="7738" y="458"/>
                  </a:cubicBezTo>
                  <a:cubicBezTo>
                    <a:pt x="7113" y="140"/>
                    <a:pt x="6490" y="1"/>
                    <a:pt x="5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1124762">
              <a:off x="4799425" y="1001751"/>
              <a:ext cx="3771343" cy="3482916"/>
            </a:xfrm>
            <a:custGeom>
              <a:avLst/>
              <a:gdLst/>
              <a:ahLst/>
              <a:cxnLst/>
              <a:rect l="l" t="t" r="r" b="b"/>
              <a:pathLst>
                <a:path w="22503" h="20782" extrusionOk="0">
                  <a:moveTo>
                    <a:pt x="12708" y="18400"/>
                  </a:moveTo>
                  <a:lnTo>
                    <a:pt x="12708" y="18400"/>
                  </a:lnTo>
                  <a:cubicBezTo>
                    <a:pt x="12215" y="18530"/>
                    <a:pt x="11709" y="18598"/>
                    <a:pt x="11204" y="18598"/>
                  </a:cubicBezTo>
                  <a:cubicBezTo>
                    <a:pt x="11033" y="18598"/>
                    <a:pt x="10862" y="18590"/>
                    <a:pt x="10692" y="18574"/>
                  </a:cubicBezTo>
                  <a:cubicBezTo>
                    <a:pt x="10580" y="18562"/>
                    <a:pt x="10468" y="18549"/>
                    <a:pt x="10368" y="18537"/>
                  </a:cubicBezTo>
                  <a:cubicBezTo>
                    <a:pt x="10380" y="18512"/>
                    <a:pt x="10405" y="18499"/>
                    <a:pt x="10430" y="18475"/>
                  </a:cubicBezTo>
                  <a:cubicBezTo>
                    <a:pt x="10731" y="18509"/>
                    <a:pt x="11032" y="18528"/>
                    <a:pt x="11333" y="18528"/>
                  </a:cubicBezTo>
                  <a:cubicBezTo>
                    <a:pt x="11580" y="18528"/>
                    <a:pt x="11826" y="18515"/>
                    <a:pt x="12073" y="18487"/>
                  </a:cubicBezTo>
                  <a:cubicBezTo>
                    <a:pt x="12285" y="18475"/>
                    <a:pt x="12496" y="18437"/>
                    <a:pt x="12708" y="18400"/>
                  </a:cubicBezTo>
                  <a:close/>
                  <a:moveTo>
                    <a:pt x="11250" y="0"/>
                  </a:moveTo>
                  <a:cubicBezTo>
                    <a:pt x="8027" y="0"/>
                    <a:pt x="4829" y="1364"/>
                    <a:pt x="2826" y="3951"/>
                  </a:cubicBezTo>
                  <a:cubicBezTo>
                    <a:pt x="611" y="6776"/>
                    <a:pt x="1" y="10783"/>
                    <a:pt x="1619" y="14044"/>
                  </a:cubicBezTo>
                  <a:cubicBezTo>
                    <a:pt x="1917" y="14641"/>
                    <a:pt x="2291" y="15201"/>
                    <a:pt x="2714" y="15712"/>
                  </a:cubicBezTo>
                  <a:cubicBezTo>
                    <a:pt x="4295" y="18176"/>
                    <a:pt x="6809" y="20105"/>
                    <a:pt x="9696" y="20640"/>
                  </a:cubicBezTo>
                  <a:cubicBezTo>
                    <a:pt x="10209" y="20736"/>
                    <a:pt x="10711" y="20782"/>
                    <a:pt x="11201" y="20782"/>
                  </a:cubicBezTo>
                  <a:cubicBezTo>
                    <a:pt x="14404" y="20782"/>
                    <a:pt x="17119" y="18840"/>
                    <a:pt x="19105" y="16272"/>
                  </a:cubicBezTo>
                  <a:cubicBezTo>
                    <a:pt x="21395" y="13310"/>
                    <a:pt x="22502" y="9476"/>
                    <a:pt x="20885" y="5929"/>
                  </a:cubicBezTo>
                  <a:cubicBezTo>
                    <a:pt x="19428" y="2731"/>
                    <a:pt x="16143" y="541"/>
                    <a:pt x="12695" y="93"/>
                  </a:cubicBezTo>
                  <a:cubicBezTo>
                    <a:pt x="12216" y="31"/>
                    <a:pt x="11732" y="0"/>
                    <a:pt x="112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58401" y="470495"/>
            <a:ext cx="8399091" cy="4494762"/>
            <a:chOff x="458401" y="470495"/>
            <a:chExt cx="8399091" cy="4494762"/>
          </a:xfrm>
        </p:grpSpPr>
        <p:sp>
          <p:nvSpPr>
            <p:cNvPr id="71" name="Google Shape;71;p8"/>
            <p:cNvSpPr/>
            <p:nvPr/>
          </p:nvSpPr>
          <p:spPr>
            <a:xfrm rot="-1274828">
              <a:off x="3792449" y="723586"/>
              <a:ext cx="1559101" cy="865202"/>
            </a:xfrm>
            <a:custGeom>
              <a:avLst/>
              <a:gdLst/>
              <a:ahLst/>
              <a:cxnLst/>
              <a:rect l="l" t="t" r="r" b="b"/>
              <a:pathLst>
                <a:path w="20204" h="11211" extrusionOk="0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>
              <a:off x="859744" y="3247549"/>
              <a:ext cx="1848461" cy="1495244"/>
            </a:xfrm>
            <a:custGeom>
              <a:avLst/>
              <a:gdLst/>
              <a:ahLst/>
              <a:cxnLst/>
              <a:rect l="l" t="t" r="r" b="b"/>
              <a:pathLst>
                <a:path w="33189" h="26847" extrusionOk="0">
                  <a:moveTo>
                    <a:pt x="16061" y="1"/>
                  </a:moveTo>
                  <a:cubicBezTo>
                    <a:pt x="15057" y="1"/>
                    <a:pt x="14022" y="656"/>
                    <a:pt x="13802" y="1680"/>
                  </a:cubicBezTo>
                  <a:cubicBezTo>
                    <a:pt x="13068" y="5028"/>
                    <a:pt x="12607" y="8463"/>
                    <a:pt x="12060" y="11848"/>
                  </a:cubicBezTo>
                  <a:cubicBezTo>
                    <a:pt x="11823" y="13416"/>
                    <a:pt x="11599" y="14984"/>
                    <a:pt x="11375" y="16565"/>
                  </a:cubicBezTo>
                  <a:cubicBezTo>
                    <a:pt x="11114" y="15694"/>
                    <a:pt x="10840" y="14822"/>
                    <a:pt x="10579" y="13951"/>
                  </a:cubicBezTo>
                  <a:cubicBezTo>
                    <a:pt x="9770" y="11139"/>
                    <a:pt x="9235" y="8226"/>
                    <a:pt x="8363" y="5439"/>
                  </a:cubicBezTo>
                  <a:cubicBezTo>
                    <a:pt x="8081" y="4455"/>
                    <a:pt x="7182" y="3800"/>
                    <a:pt x="6181" y="3800"/>
                  </a:cubicBezTo>
                  <a:cubicBezTo>
                    <a:pt x="6079" y="3800"/>
                    <a:pt x="5977" y="3807"/>
                    <a:pt x="5874" y="3821"/>
                  </a:cubicBezTo>
                  <a:cubicBezTo>
                    <a:pt x="4879" y="3970"/>
                    <a:pt x="3759" y="4903"/>
                    <a:pt x="3908" y="6048"/>
                  </a:cubicBezTo>
                  <a:cubicBezTo>
                    <a:pt x="4306" y="9110"/>
                    <a:pt x="5289" y="12209"/>
                    <a:pt x="6310" y="15134"/>
                  </a:cubicBezTo>
                  <a:cubicBezTo>
                    <a:pt x="6808" y="16527"/>
                    <a:pt x="7330" y="17934"/>
                    <a:pt x="7928" y="19278"/>
                  </a:cubicBezTo>
                  <a:cubicBezTo>
                    <a:pt x="8003" y="19440"/>
                    <a:pt x="8077" y="19614"/>
                    <a:pt x="8152" y="19776"/>
                  </a:cubicBezTo>
                  <a:cubicBezTo>
                    <a:pt x="7604" y="19340"/>
                    <a:pt x="7119" y="18830"/>
                    <a:pt x="6683" y="18282"/>
                  </a:cubicBezTo>
                  <a:cubicBezTo>
                    <a:pt x="5028" y="16154"/>
                    <a:pt x="4157" y="13565"/>
                    <a:pt x="2365" y="11537"/>
                  </a:cubicBezTo>
                  <a:cubicBezTo>
                    <a:pt x="2137" y="11278"/>
                    <a:pt x="1869" y="11170"/>
                    <a:pt x="1604" y="11170"/>
                  </a:cubicBezTo>
                  <a:cubicBezTo>
                    <a:pt x="1003" y="11170"/>
                    <a:pt x="418" y="11731"/>
                    <a:pt x="349" y="12371"/>
                  </a:cubicBezTo>
                  <a:cubicBezTo>
                    <a:pt x="0" y="15631"/>
                    <a:pt x="1531" y="18942"/>
                    <a:pt x="3497" y="21468"/>
                  </a:cubicBezTo>
                  <a:cubicBezTo>
                    <a:pt x="5725" y="24318"/>
                    <a:pt x="8911" y="25949"/>
                    <a:pt x="12446" y="26534"/>
                  </a:cubicBezTo>
                  <a:cubicBezTo>
                    <a:pt x="13698" y="26742"/>
                    <a:pt x="15004" y="26847"/>
                    <a:pt x="16330" y="26847"/>
                  </a:cubicBezTo>
                  <a:cubicBezTo>
                    <a:pt x="21910" y="26847"/>
                    <a:pt x="27855" y="24986"/>
                    <a:pt x="31736" y="21095"/>
                  </a:cubicBezTo>
                  <a:cubicBezTo>
                    <a:pt x="33189" y="19622"/>
                    <a:pt x="31850" y="17107"/>
                    <a:pt x="30119" y="17107"/>
                  </a:cubicBezTo>
                  <a:cubicBezTo>
                    <a:pt x="29743" y="17107"/>
                    <a:pt x="29349" y="17225"/>
                    <a:pt x="28961" y="17498"/>
                  </a:cubicBezTo>
                  <a:cubicBezTo>
                    <a:pt x="26634" y="19129"/>
                    <a:pt x="24468" y="20635"/>
                    <a:pt x="21718" y="21443"/>
                  </a:cubicBezTo>
                  <a:cubicBezTo>
                    <a:pt x="20834" y="21705"/>
                    <a:pt x="19938" y="21904"/>
                    <a:pt x="19029" y="22041"/>
                  </a:cubicBezTo>
                  <a:cubicBezTo>
                    <a:pt x="19863" y="21120"/>
                    <a:pt x="20685" y="20174"/>
                    <a:pt x="21494" y="19228"/>
                  </a:cubicBezTo>
                  <a:cubicBezTo>
                    <a:pt x="23584" y="16776"/>
                    <a:pt x="25588" y="14287"/>
                    <a:pt x="27542" y="11748"/>
                  </a:cubicBezTo>
                  <a:cubicBezTo>
                    <a:pt x="28314" y="10753"/>
                    <a:pt x="27704" y="9147"/>
                    <a:pt x="26721" y="8575"/>
                  </a:cubicBezTo>
                  <a:cubicBezTo>
                    <a:pt x="26347" y="8355"/>
                    <a:pt x="25969" y="8256"/>
                    <a:pt x="25602" y="8256"/>
                  </a:cubicBezTo>
                  <a:cubicBezTo>
                    <a:pt x="24807" y="8256"/>
                    <a:pt x="24067" y="8719"/>
                    <a:pt x="23547" y="9409"/>
                  </a:cubicBezTo>
                  <a:cubicBezTo>
                    <a:pt x="21755" y="11786"/>
                    <a:pt x="19925" y="14150"/>
                    <a:pt x="18059" y="16478"/>
                  </a:cubicBezTo>
                  <a:cubicBezTo>
                    <a:pt x="17138" y="17623"/>
                    <a:pt x="16217" y="18768"/>
                    <a:pt x="15296" y="19925"/>
                  </a:cubicBezTo>
                  <a:lnTo>
                    <a:pt x="15246" y="19987"/>
                  </a:lnTo>
                  <a:cubicBezTo>
                    <a:pt x="15370" y="19241"/>
                    <a:pt x="15470" y="18481"/>
                    <a:pt x="15594" y="17760"/>
                  </a:cubicBezTo>
                  <a:cubicBezTo>
                    <a:pt x="15881" y="16104"/>
                    <a:pt x="16179" y="14449"/>
                    <a:pt x="16453" y="12806"/>
                  </a:cubicBezTo>
                  <a:cubicBezTo>
                    <a:pt x="17026" y="9496"/>
                    <a:pt x="17735" y="6210"/>
                    <a:pt x="18233" y="2900"/>
                  </a:cubicBezTo>
                  <a:cubicBezTo>
                    <a:pt x="18419" y="1680"/>
                    <a:pt x="17922" y="435"/>
                    <a:pt x="16627" y="75"/>
                  </a:cubicBezTo>
                  <a:cubicBezTo>
                    <a:pt x="16444" y="25"/>
                    <a:pt x="16253" y="1"/>
                    <a:pt x="16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458401" y="3863148"/>
              <a:ext cx="1134006" cy="802175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8"/>
            <p:cNvGrpSpPr/>
            <p:nvPr/>
          </p:nvGrpSpPr>
          <p:grpSpPr>
            <a:xfrm rot="375732" flipH="1">
              <a:off x="7289101" y="3547823"/>
              <a:ext cx="1499802" cy="1339633"/>
              <a:chOff x="287900" y="3991175"/>
              <a:chExt cx="844150" cy="7540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287900" y="3991175"/>
                <a:ext cx="844150" cy="754000"/>
              </a:xfrm>
              <a:custGeom>
                <a:avLst/>
                <a:gdLst/>
                <a:ahLst/>
                <a:cxnLst/>
                <a:rect l="l" t="t" r="r" b="b"/>
                <a:pathLst>
                  <a:path w="33766" h="30160" extrusionOk="0">
                    <a:moveTo>
                      <a:pt x="16435" y="1"/>
                    </a:moveTo>
                    <a:cubicBezTo>
                      <a:pt x="14164" y="1"/>
                      <a:pt x="11874" y="431"/>
                      <a:pt x="9782" y="1149"/>
                    </a:cubicBezTo>
                    <a:cubicBezTo>
                      <a:pt x="4829" y="2855"/>
                      <a:pt x="1867" y="7298"/>
                      <a:pt x="971" y="12301"/>
                    </a:cubicBezTo>
                    <a:cubicBezTo>
                      <a:pt x="0" y="17640"/>
                      <a:pt x="1880" y="22929"/>
                      <a:pt x="3709" y="27870"/>
                    </a:cubicBezTo>
                    <a:cubicBezTo>
                      <a:pt x="4300" y="29486"/>
                      <a:pt x="5522" y="30160"/>
                      <a:pt x="6800" y="30160"/>
                    </a:cubicBezTo>
                    <a:cubicBezTo>
                      <a:pt x="9233" y="30160"/>
                      <a:pt x="11871" y="27715"/>
                      <a:pt x="10753" y="24672"/>
                    </a:cubicBezTo>
                    <a:cubicBezTo>
                      <a:pt x="9384" y="20950"/>
                      <a:pt x="7169" y="14479"/>
                      <a:pt x="9484" y="10733"/>
                    </a:cubicBezTo>
                    <a:lnTo>
                      <a:pt x="9484" y="10733"/>
                    </a:lnTo>
                    <a:cubicBezTo>
                      <a:pt x="9720" y="11952"/>
                      <a:pt x="10081" y="13159"/>
                      <a:pt x="10380" y="14317"/>
                    </a:cubicBezTo>
                    <a:cubicBezTo>
                      <a:pt x="11002" y="16706"/>
                      <a:pt x="11624" y="19096"/>
                      <a:pt x="12247" y="21473"/>
                    </a:cubicBezTo>
                    <a:cubicBezTo>
                      <a:pt x="12727" y="23294"/>
                      <a:pt x="14180" y="24703"/>
                      <a:pt x="16056" y="24703"/>
                    </a:cubicBezTo>
                    <a:cubicBezTo>
                      <a:pt x="16270" y="24703"/>
                      <a:pt x="16490" y="24685"/>
                      <a:pt x="16715" y="24647"/>
                    </a:cubicBezTo>
                    <a:cubicBezTo>
                      <a:pt x="18619" y="24323"/>
                      <a:pt x="20436" y="22220"/>
                      <a:pt x="19888" y="20191"/>
                    </a:cubicBezTo>
                    <a:cubicBezTo>
                      <a:pt x="19204" y="17665"/>
                      <a:pt x="18507" y="15151"/>
                      <a:pt x="17822" y="12637"/>
                    </a:cubicBezTo>
                    <a:cubicBezTo>
                      <a:pt x="17374" y="11019"/>
                      <a:pt x="16976" y="9289"/>
                      <a:pt x="16292" y="7708"/>
                    </a:cubicBezTo>
                    <a:cubicBezTo>
                      <a:pt x="18221" y="7708"/>
                      <a:pt x="20025" y="8331"/>
                      <a:pt x="21444" y="9936"/>
                    </a:cubicBezTo>
                    <a:cubicBezTo>
                      <a:pt x="23995" y="12836"/>
                      <a:pt x="25626" y="17665"/>
                      <a:pt x="29310" y="19220"/>
                    </a:cubicBezTo>
                    <a:cubicBezTo>
                      <a:pt x="29657" y="19364"/>
                      <a:pt x="30000" y="19430"/>
                      <a:pt x="30330" y="19430"/>
                    </a:cubicBezTo>
                    <a:cubicBezTo>
                      <a:pt x="31797" y="19430"/>
                      <a:pt x="33013" y="18137"/>
                      <a:pt x="33267" y="16694"/>
                    </a:cubicBezTo>
                    <a:cubicBezTo>
                      <a:pt x="33765" y="13819"/>
                      <a:pt x="31600" y="10994"/>
                      <a:pt x="30106" y="8716"/>
                    </a:cubicBezTo>
                    <a:cubicBezTo>
                      <a:pt x="28613" y="6426"/>
                      <a:pt x="26945" y="4136"/>
                      <a:pt x="24730" y="2506"/>
                    </a:cubicBezTo>
                    <a:cubicBezTo>
                      <a:pt x="22321" y="731"/>
                      <a:pt x="19395" y="1"/>
                      <a:pt x="164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620400" y="4028875"/>
                <a:ext cx="148225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4213" extrusionOk="0">
                    <a:moveTo>
                      <a:pt x="4717" y="1"/>
                    </a:moveTo>
                    <a:cubicBezTo>
                      <a:pt x="4578" y="1"/>
                      <a:pt x="4448" y="104"/>
                      <a:pt x="4448" y="264"/>
                    </a:cubicBezTo>
                    <a:cubicBezTo>
                      <a:pt x="4485" y="1123"/>
                      <a:pt x="4249" y="2205"/>
                      <a:pt x="3440" y="2653"/>
                    </a:cubicBezTo>
                    <a:cubicBezTo>
                      <a:pt x="3182" y="2792"/>
                      <a:pt x="2947" y="2849"/>
                      <a:pt x="2725" y="2849"/>
                    </a:cubicBezTo>
                    <a:cubicBezTo>
                      <a:pt x="2111" y="2849"/>
                      <a:pt x="1605" y="2409"/>
                      <a:pt x="1038" y="2043"/>
                    </a:cubicBezTo>
                    <a:cubicBezTo>
                      <a:pt x="949" y="1988"/>
                      <a:pt x="852" y="1963"/>
                      <a:pt x="756" y="1963"/>
                    </a:cubicBezTo>
                    <a:cubicBezTo>
                      <a:pt x="377" y="1963"/>
                      <a:pt x="0" y="2344"/>
                      <a:pt x="129" y="2740"/>
                    </a:cubicBezTo>
                    <a:cubicBezTo>
                      <a:pt x="482" y="3734"/>
                      <a:pt x="1561" y="4213"/>
                      <a:pt x="2612" y="4213"/>
                    </a:cubicBezTo>
                    <a:cubicBezTo>
                      <a:pt x="3154" y="4213"/>
                      <a:pt x="3688" y="4085"/>
                      <a:pt x="4112" y="3836"/>
                    </a:cubicBezTo>
                    <a:cubicBezTo>
                      <a:pt x="5418" y="3076"/>
                      <a:pt x="5929" y="1235"/>
                      <a:pt x="4908" y="77"/>
                    </a:cubicBezTo>
                    <a:cubicBezTo>
                      <a:pt x="4852" y="25"/>
                      <a:pt x="4783" y="1"/>
                      <a:pt x="4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373100" y="4136425"/>
                <a:ext cx="133850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354" h="4190" extrusionOk="0">
                    <a:moveTo>
                      <a:pt x="4020" y="0"/>
                    </a:moveTo>
                    <a:cubicBezTo>
                      <a:pt x="3718" y="0"/>
                      <a:pt x="3408" y="242"/>
                      <a:pt x="3425" y="567"/>
                    </a:cubicBezTo>
                    <a:cubicBezTo>
                      <a:pt x="3462" y="1413"/>
                      <a:pt x="3661" y="2247"/>
                      <a:pt x="2790" y="2782"/>
                    </a:cubicBezTo>
                    <a:cubicBezTo>
                      <a:pt x="2541" y="2930"/>
                      <a:pt x="2262" y="2992"/>
                      <a:pt x="1978" y="2992"/>
                    </a:cubicBezTo>
                    <a:cubicBezTo>
                      <a:pt x="1425" y="2992"/>
                      <a:pt x="849" y="2758"/>
                      <a:pt x="413" y="2471"/>
                    </a:cubicBezTo>
                    <a:cubicBezTo>
                      <a:pt x="372" y="2448"/>
                      <a:pt x="329" y="2437"/>
                      <a:pt x="289" y="2437"/>
                    </a:cubicBezTo>
                    <a:cubicBezTo>
                      <a:pt x="133" y="2437"/>
                      <a:pt x="0" y="2589"/>
                      <a:pt x="40" y="2757"/>
                    </a:cubicBezTo>
                    <a:cubicBezTo>
                      <a:pt x="364" y="3687"/>
                      <a:pt x="1267" y="4190"/>
                      <a:pt x="2192" y="4190"/>
                    </a:cubicBezTo>
                    <a:cubicBezTo>
                      <a:pt x="2616" y="4190"/>
                      <a:pt x="3045" y="4084"/>
                      <a:pt x="3425" y="3865"/>
                    </a:cubicBezTo>
                    <a:cubicBezTo>
                      <a:pt x="4607" y="3205"/>
                      <a:pt x="5354" y="1288"/>
                      <a:pt x="4396" y="168"/>
                    </a:cubicBezTo>
                    <a:cubicBezTo>
                      <a:pt x="4294" y="51"/>
                      <a:pt x="4158" y="0"/>
                      <a:pt x="4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8"/>
              <p:cNvSpPr/>
              <p:nvPr/>
            </p:nvSpPr>
            <p:spPr>
              <a:xfrm>
                <a:off x="587225" y="4215075"/>
                <a:ext cx="76000" cy="69275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1" extrusionOk="0">
                    <a:moveTo>
                      <a:pt x="985" y="0"/>
                    </a:moveTo>
                    <a:cubicBezTo>
                      <a:pt x="706" y="0"/>
                      <a:pt x="411" y="237"/>
                      <a:pt x="535" y="569"/>
                    </a:cubicBezTo>
                    <a:cubicBezTo>
                      <a:pt x="585" y="731"/>
                      <a:pt x="647" y="905"/>
                      <a:pt x="709" y="1080"/>
                    </a:cubicBezTo>
                    <a:lnTo>
                      <a:pt x="249" y="1266"/>
                    </a:lnTo>
                    <a:cubicBezTo>
                      <a:pt x="1" y="1361"/>
                      <a:pt x="22" y="1780"/>
                      <a:pt x="290" y="1780"/>
                    </a:cubicBezTo>
                    <a:cubicBezTo>
                      <a:pt x="305" y="1780"/>
                      <a:pt x="320" y="1779"/>
                      <a:pt x="336" y="1777"/>
                    </a:cubicBezTo>
                    <a:cubicBezTo>
                      <a:pt x="535" y="1739"/>
                      <a:pt x="722" y="1689"/>
                      <a:pt x="921" y="1640"/>
                    </a:cubicBezTo>
                    <a:cubicBezTo>
                      <a:pt x="1045" y="2001"/>
                      <a:pt x="1207" y="2337"/>
                      <a:pt x="1394" y="2660"/>
                    </a:cubicBezTo>
                    <a:cubicBezTo>
                      <a:pt x="1452" y="2736"/>
                      <a:pt x="1534" y="2770"/>
                      <a:pt x="1616" y="2770"/>
                    </a:cubicBezTo>
                    <a:cubicBezTo>
                      <a:pt x="1761" y="2770"/>
                      <a:pt x="1904" y="2661"/>
                      <a:pt x="1904" y="2486"/>
                    </a:cubicBezTo>
                    <a:cubicBezTo>
                      <a:pt x="1867" y="2125"/>
                      <a:pt x="1805" y="1764"/>
                      <a:pt x="1705" y="1416"/>
                    </a:cubicBezTo>
                    <a:cubicBezTo>
                      <a:pt x="2004" y="1316"/>
                      <a:pt x="2290" y="1204"/>
                      <a:pt x="2576" y="1080"/>
                    </a:cubicBezTo>
                    <a:cubicBezTo>
                      <a:pt x="3039" y="890"/>
                      <a:pt x="2835" y="292"/>
                      <a:pt x="2452" y="292"/>
                    </a:cubicBezTo>
                    <a:cubicBezTo>
                      <a:pt x="2382" y="292"/>
                      <a:pt x="2307" y="312"/>
                      <a:pt x="2228" y="358"/>
                    </a:cubicBezTo>
                    <a:cubicBezTo>
                      <a:pt x="1991" y="495"/>
                      <a:pt x="1742" y="619"/>
                      <a:pt x="1506" y="731"/>
                    </a:cubicBezTo>
                    <a:cubicBezTo>
                      <a:pt x="1456" y="582"/>
                      <a:pt x="1419" y="445"/>
                      <a:pt x="1381" y="296"/>
                    </a:cubicBezTo>
                    <a:cubicBezTo>
                      <a:pt x="1320" y="88"/>
                      <a:pt x="1155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8"/>
              <p:cNvSpPr/>
              <p:nvPr/>
            </p:nvSpPr>
            <p:spPr>
              <a:xfrm>
                <a:off x="585975" y="4363225"/>
                <a:ext cx="17172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044" extrusionOk="0">
                    <a:moveTo>
                      <a:pt x="3651" y="0"/>
                    </a:moveTo>
                    <a:cubicBezTo>
                      <a:pt x="3000" y="0"/>
                      <a:pt x="2348" y="193"/>
                      <a:pt x="1780" y="617"/>
                    </a:cubicBezTo>
                    <a:cubicBezTo>
                      <a:pt x="523" y="1563"/>
                      <a:pt x="0" y="3753"/>
                      <a:pt x="1220" y="4948"/>
                    </a:cubicBezTo>
                    <a:cubicBezTo>
                      <a:pt x="1286" y="5015"/>
                      <a:pt x="1372" y="5044"/>
                      <a:pt x="1461" y="5044"/>
                    </a:cubicBezTo>
                    <a:cubicBezTo>
                      <a:pt x="1686" y="5044"/>
                      <a:pt x="1924" y="4854"/>
                      <a:pt x="1879" y="4612"/>
                    </a:cubicBezTo>
                    <a:cubicBezTo>
                      <a:pt x="1705" y="3617"/>
                      <a:pt x="1631" y="2571"/>
                      <a:pt x="2502" y="1837"/>
                    </a:cubicBezTo>
                    <a:cubicBezTo>
                      <a:pt x="2828" y="1561"/>
                      <a:pt x="3238" y="1434"/>
                      <a:pt x="3653" y="1434"/>
                    </a:cubicBezTo>
                    <a:cubicBezTo>
                      <a:pt x="4250" y="1434"/>
                      <a:pt x="4858" y="1698"/>
                      <a:pt x="5240" y="2160"/>
                    </a:cubicBezTo>
                    <a:cubicBezTo>
                      <a:pt x="5403" y="2358"/>
                      <a:pt x="5611" y="2440"/>
                      <a:pt x="5815" y="2440"/>
                    </a:cubicBezTo>
                    <a:cubicBezTo>
                      <a:pt x="6356" y="2440"/>
                      <a:pt x="6869" y="1860"/>
                      <a:pt x="6434" y="1327"/>
                    </a:cubicBezTo>
                    <a:cubicBezTo>
                      <a:pt x="5744" y="498"/>
                      <a:pt x="4698" y="0"/>
                      <a:pt x="3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20000" y="11902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2356725" y="2171550"/>
            <a:ext cx="44307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>
            <a:off x="515512" y="282252"/>
            <a:ext cx="7991645" cy="4509410"/>
            <a:chOff x="515512" y="282252"/>
            <a:chExt cx="7991645" cy="4509410"/>
          </a:xfrm>
        </p:grpSpPr>
        <p:sp>
          <p:nvSpPr>
            <p:cNvPr id="85" name="Google Shape;85;p9"/>
            <p:cNvSpPr/>
            <p:nvPr/>
          </p:nvSpPr>
          <p:spPr>
            <a:xfrm rot="-1274837">
              <a:off x="3920366" y="493850"/>
              <a:ext cx="1303470" cy="723319"/>
            </a:xfrm>
            <a:custGeom>
              <a:avLst/>
              <a:gdLst/>
              <a:ahLst/>
              <a:cxnLst/>
              <a:rect l="l" t="t" r="r" b="b"/>
              <a:pathLst>
                <a:path w="20204" h="11211" extrusionOk="0">
                  <a:moveTo>
                    <a:pt x="3442" y="1"/>
                  </a:moveTo>
                  <a:cubicBezTo>
                    <a:pt x="3180" y="1"/>
                    <a:pt x="2914" y="96"/>
                    <a:pt x="2729" y="264"/>
                  </a:cubicBezTo>
                  <a:cubicBezTo>
                    <a:pt x="1783" y="1086"/>
                    <a:pt x="962" y="2044"/>
                    <a:pt x="290" y="3102"/>
                  </a:cubicBezTo>
                  <a:cubicBezTo>
                    <a:pt x="0" y="3578"/>
                    <a:pt x="432" y="4089"/>
                    <a:pt x="887" y="4089"/>
                  </a:cubicBezTo>
                  <a:cubicBezTo>
                    <a:pt x="1038" y="4089"/>
                    <a:pt x="1192" y="4032"/>
                    <a:pt x="1323" y="3898"/>
                  </a:cubicBezTo>
                  <a:cubicBezTo>
                    <a:pt x="1833" y="3351"/>
                    <a:pt x="2393" y="2840"/>
                    <a:pt x="2978" y="2367"/>
                  </a:cubicBezTo>
                  <a:cubicBezTo>
                    <a:pt x="3463" y="3537"/>
                    <a:pt x="3974" y="4682"/>
                    <a:pt x="4471" y="5840"/>
                  </a:cubicBezTo>
                  <a:cubicBezTo>
                    <a:pt x="4602" y="6159"/>
                    <a:pt x="4965" y="6322"/>
                    <a:pt x="5314" y="6322"/>
                  </a:cubicBezTo>
                  <a:cubicBezTo>
                    <a:pt x="5496" y="6322"/>
                    <a:pt x="5675" y="6278"/>
                    <a:pt x="5816" y="6188"/>
                  </a:cubicBezTo>
                  <a:lnTo>
                    <a:pt x="8354" y="4633"/>
                  </a:lnTo>
                  <a:cubicBezTo>
                    <a:pt x="8529" y="5802"/>
                    <a:pt x="8765" y="6960"/>
                    <a:pt x="9051" y="8105"/>
                  </a:cubicBezTo>
                  <a:cubicBezTo>
                    <a:pt x="9169" y="8531"/>
                    <a:pt x="9610" y="8844"/>
                    <a:pt x="10052" y="8844"/>
                  </a:cubicBezTo>
                  <a:cubicBezTo>
                    <a:pt x="10218" y="8844"/>
                    <a:pt x="10383" y="8800"/>
                    <a:pt x="10532" y="8702"/>
                  </a:cubicBezTo>
                  <a:cubicBezTo>
                    <a:pt x="11466" y="8055"/>
                    <a:pt x="12437" y="7458"/>
                    <a:pt x="13432" y="6923"/>
                  </a:cubicBezTo>
                  <a:cubicBezTo>
                    <a:pt x="13644" y="8105"/>
                    <a:pt x="13880" y="9275"/>
                    <a:pt x="14154" y="10445"/>
                  </a:cubicBezTo>
                  <a:cubicBezTo>
                    <a:pt x="14254" y="10870"/>
                    <a:pt x="14729" y="11210"/>
                    <a:pt x="15177" y="11210"/>
                  </a:cubicBezTo>
                  <a:cubicBezTo>
                    <a:pt x="15345" y="11210"/>
                    <a:pt x="15509" y="11163"/>
                    <a:pt x="15648" y="11054"/>
                  </a:cubicBezTo>
                  <a:lnTo>
                    <a:pt x="19257" y="8267"/>
                  </a:lnTo>
                  <a:cubicBezTo>
                    <a:pt x="20204" y="7546"/>
                    <a:pt x="19618" y="6365"/>
                    <a:pt x="18733" y="6365"/>
                  </a:cubicBezTo>
                  <a:cubicBezTo>
                    <a:pt x="18502" y="6365"/>
                    <a:pt x="18250" y="6445"/>
                    <a:pt x="18000" y="6636"/>
                  </a:cubicBezTo>
                  <a:lnTo>
                    <a:pt x="15784" y="8379"/>
                  </a:lnTo>
                  <a:cubicBezTo>
                    <a:pt x="15548" y="7296"/>
                    <a:pt x="15336" y="6201"/>
                    <a:pt x="15162" y="5105"/>
                  </a:cubicBezTo>
                  <a:cubicBezTo>
                    <a:pt x="15092" y="4621"/>
                    <a:pt x="14641" y="4392"/>
                    <a:pt x="14203" y="4392"/>
                  </a:cubicBezTo>
                  <a:cubicBezTo>
                    <a:pt x="14022" y="4392"/>
                    <a:pt x="13843" y="4432"/>
                    <a:pt x="13694" y="4508"/>
                  </a:cubicBezTo>
                  <a:cubicBezTo>
                    <a:pt x="12648" y="5031"/>
                    <a:pt x="11653" y="5591"/>
                    <a:pt x="10669" y="6201"/>
                  </a:cubicBezTo>
                  <a:cubicBezTo>
                    <a:pt x="10445" y="5130"/>
                    <a:pt x="10271" y="4048"/>
                    <a:pt x="10159" y="2965"/>
                  </a:cubicBezTo>
                  <a:cubicBezTo>
                    <a:pt x="10102" y="2415"/>
                    <a:pt x="9662" y="1944"/>
                    <a:pt x="9142" y="1944"/>
                  </a:cubicBezTo>
                  <a:cubicBezTo>
                    <a:pt x="8980" y="1944"/>
                    <a:pt x="8809" y="1990"/>
                    <a:pt x="8641" y="2094"/>
                  </a:cubicBezTo>
                  <a:cubicBezTo>
                    <a:pt x="7682" y="2691"/>
                    <a:pt x="6724" y="3301"/>
                    <a:pt x="5766" y="3898"/>
                  </a:cubicBezTo>
                  <a:cubicBezTo>
                    <a:pt x="5255" y="2753"/>
                    <a:pt x="4745" y="1596"/>
                    <a:pt x="4223" y="463"/>
                  </a:cubicBezTo>
                  <a:cubicBezTo>
                    <a:pt x="4072" y="142"/>
                    <a:pt x="3760" y="1"/>
                    <a:pt x="3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86;p9"/>
            <p:cNvGrpSpPr/>
            <p:nvPr/>
          </p:nvGrpSpPr>
          <p:grpSpPr>
            <a:xfrm>
              <a:off x="7455142" y="3893946"/>
              <a:ext cx="1052016" cy="897716"/>
              <a:chOff x="6501025" y="2106525"/>
              <a:chExt cx="846625" cy="722450"/>
            </a:xfrm>
          </p:grpSpPr>
          <p:sp>
            <p:nvSpPr>
              <p:cNvPr id="87" name="Google Shape;87;p9"/>
              <p:cNvSpPr/>
              <p:nvPr/>
            </p:nvSpPr>
            <p:spPr>
              <a:xfrm>
                <a:off x="6501025" y="2106525"/>
                <a:ext cx="728400" cy="722450"/>
              </a:xfrm>
              <a:custGeom>
                <a:avLst/>
                <a:gdLst/>
                <a:ahLst/>
                <a:cxnLst/>
                <a:rect l="l" t="t" r="r" b="b"/>
                <a:pathLst>
                  <a:path w="29136" h="28898" extrusionOk="0">
                    <a:moveTo>
                      <a:pt x="16801" y="1"/>
                    </a:moveTo>
                    <a:cubicBezTo>
                      <a:pt x="14850" y="1"/>
                      <a:pt x="13073" y="910"/>
                      <a:pt x="12260" y="3294"/>
                    </a:cubicBezTo>
                    <a:cubicBezTo>
                      <a:pt x="11550" y="5347"/>
                      <a:pt x="12421" y="7177"/>
                      <a:pt x="13765" y="8720"/>
                    </a:cubicBezTo>
                    <a:cubicBezTo>
                      <a:pt x="14201" y="9218"/>
                      <a:pt x="14662" y="9691"/>
                      <a:pt x="15110" y="10176"/>
                    </a:cubicBezTo>
                    <a:cubicBezTo>
                      <a:pt x="14736" y="9952"/>
                      <a:pt x="14375" y="9740"/>
                      <a:pt x="14002" y="9529"/>
                    </a:cubicBezTo>
                    <a:cubicBezTo>
                      <a:pt x="13005" y="8952"/>
                      <a:pt x="11846" y="8552"/>
                      <a:pt x="10727" y="8552"/>
                    </a:cubicBezTo>
                    <a:cubicBezTo>
                      <a:pt x="9626" y="8552"/>
                      <a:pt x="8563" y="8939"/>
                      <a:pt x="7729" y="9927"/>
                    </a:cubicBezTo>
                    <a:cubicBezTo>
                      <a:pt x="5975" y="12005"/>
                      <a:pt x="6659" y="14719"/>
                      <a:pt x="8439" y="16498"/>
                    </a:cubicBezTo>
                    <a:cubicBezTo>
                      <a:pt x="8725" y="16785"/>
                      <a:pt x="9036" y="17046"/>
                      <a:pt x="9347" y="17307"/>
                    </a:cubicBezTo>
                    <a:cubicBezTo>
                      <a:pt x="8512" y="16961"/>
                      <a:pt x="7623" y="16766"/>
                      <a:pt x="6753" y="16766"/>
                    </a:cubicBezTo>
                    <a:cubicBezTo>
                      <a:pt x="5588" y="16766"/>
                      <a:pt x="4460" y="17117"/>
                      <a:pt x="3548" y="17930"/>
                    </a:cubicBezTo>
                    <a:cubicBezTo>
                      <a:pt x="1" y="21078"/>
                      <a:pt x="3050" y="25621"/>
                      <a:pt x="6273" y="27413"/>
                    </a:cubicBezTo>
                    <a:cubicBezTo>
                      <a:pt x="8099" y="28439"/>
                      <a:pt x="10073" y="28898"/>
                      <a:pt x="12054" y="28898"/>
                    </a:cubicBezTo>
                    <a:cubicBezTo>
                      <a:pt x="17232" y="28898"/>
                      <a:pt x="22461" y="25767"/>
                      <a:pt x="25215" y="21464"/>
                    </a:cubicBezTo>
                    <a:cubicBezTo>
                      <a:pt x="29136" y="15316"/>
                      <a:pt x="28053" y="6629"/>
                      <a:pt x="22191" y="2012"/>
                    </a:cubicBezTo>
                    <a:cubicBezTo>
                      <a:pt x="20699" y="836"/>
                      <a:pt x="18670" y="1"/>
                      <a:pt x="168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9"/>
              <p:cNvSpPr/>
              <p:nvPr/>
            </p:nvSpPr>
            <p:spPr>
              <a:xfrm>
                <a:off x="7042100" y="2207400"/>
                <a:ext cx="305550" cy="26210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6997300" y="2542575"/>
                <a:ext cx="183900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9"/>
              <p:cNvSpPr/>
              <p:nvPr/>
            </p:nvSpPr>
            <p:spPr>
              <a:xfrm>
                <a:off x="6882175" y="2378125"/>
                <a:ext cx="15745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9"/>
            <p:cNvGrpSpPr/>
            <p:nvPr/>
          </p:nvGrpSpPr>
          <p:grpSpPr>
            <a:xfrm flipH="1">
              <a:off x="515512" y="400600"/>
              <a:ext cx="1052009" cy="789635"/>
              <a:chOff x="8089048" y="269900"/>
              <a:chExt cx="767162" cy="575829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8660384" y="269900"/>
                <a:ext cx="195827" cy="16798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8369973" y="534995"/>
                <a:ext cx="117862" cy="106021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617" extrusionOk="0">
                    <a:moveTo>
                      <a:pt x="3610" y="1"/>
                    </a:moveTo>
                    <a:cubicBezTo>
                      <a:pt x="2999" y="1"/>
                      <a:pt x="2391" y="164"/>
                      <a:pt x="1855" y="488"/>
                    </a:cubicBezTo>
                    <a:cubicBezTo>
                      <a:pt x="1295" y="824"/>
                      <a:pt x="859" y="1321"/>
                      <a:pt x="573" y="1906"/>
                    </a:cubicBezTo>
                    <a:cubicBezTo>
                      <a:pt x="150" y="2665"/>
                      <a:pt x="0" y="3586"/>
                      <a:pt x="311" y="4408"/>
                    </a:cubicBezTo>
                    <a:cubicBezTo>
                      <a:pt x="825" y="5776"/>
                      <a:pt x="2224" y="6616"/>
                      <a:pt x="3609" y="6616"/>
                    </a:cubicBezTo>
                    <a:cubicBezTo>
                      <a:pt x="4404" y="6616"/>
                      <a:pt x="5195" y="6340"/>
                      <a:pt x="5812" y="5727"/>
                    </a:cubicBezTo>
                    <a:cubicBezTo>
                      <a:pt x="7356" y="4196"/>
                      <a:pt x="7057" y="1309"/>
                      <a:pt x="5066" y="326"/>
                    </a:cubicBezTo>
                    <a:cubicBezTo>
                      <a:pt x="4603" y="108"/>
                      <a:pt x="4106" y="1"/>
                      <a:pt x="36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9"/>
              <p:cNvSpPr/>
              <p:nvPr/>
            </p:nvSpPr>
            <p:spPr>
              <a:xfrm>
                <a:off x="8097521" y="346952"/>
                <a:ext cx="100910" cy="90928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5675" extrusionOk="0">
                    <a:moveTo>
                      <a:pt x="3026" y="0"/>
                    </a:moveTo>
                    <a:cubicBezTo>
                      <a:pt x="2241" y="0"/>
                      <a:pt x="1460" y="315"/>
                      <a:pt x="946" y="967"/>
                    </a:cubicBezTo>
                    <a:cubicBezTo>
                      <a:pt x="847" y="1104"/>
                      <a:pt x="747" y="1266"/>
                      <a:pt x="673" y="1428"/>
                    </a:cubicBezTo>
                    <a:cubicBezTo>
                      <a:pt x="212" y="1988"/>
                      <a:pt x="0" y="2710"/>
                      <a:pt x="88" y="3431"/>
                    </a:cubicBezTo>
                    <a:cubicBezTo>
                      <a:pt x="284" y="4785"/>
                      <a:pt x="1585" y="5674"/>
                      <a:pt x="2889" y="5674"/>
                    </a:cubicBezTo>
                    <a:cubicBezTo>
                      <a:pt x="3240" y="5674"/>
                      <a:pt x="3591" y="5610"/>
                      <a:pt x="3921" y="5472"/>
                    </a:cubicBezTo>
                    <a:cubicBezTo>
                      <a:pt x="5526" y="4813"/>
                      <a:pt x="6298" y="2734"/>
                      <a:pt x="5352" y="1229"/>
                    </a:cubicBezTo>
                    <a:cubicBezTo>
                      <a:pt x="4845" y="421"/>
                      <a:pt x="3933" y="0"/>
                      <a:pt x="30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9"/>
              <p:cNvSpPr/>
              <p:nvPr/>
            </p:nvSpPr>
            <p:spPr>
              <a:xfrm>
                <a:off x="8089048" y="744637"/>
                <a:ext cx="117851" cy="101092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10484" extrusionOk="0">
                    <a:moveTo>
                      <a:pt x="6489" y="1"/>
                    </a:moveTo>
                    <a:cubicBezTo>
                      <a:pt x="5569" y="1"/>
                      <a:pt x="4657" y="256"/>
                      <a:pt x="3871" y="802"/>
                    </a:cubicBezTo>
                    <a:cubicBezTo>
                      <a:pt x="2813" y="1287"/>
                      <a:pt x="1867" y="2109"/>
                      <a:pt x="1407" y="2868"/>
                    </a:cubicBezTo>
                    <a:cubicBezTo>
                      <a:pt x="0" y="5232"/>
                      <a:pt x="971" y="8120"/>
                      <a:pt x="3199" y="9563"/>
                    </a:cubicBezTo>
                    <a:cubicBezTo>
                      <a:pt x="4136" y="10179"/>
                      <a:pt x="5198" y="10484"/>
                      <a:pt x="6248" y="10484"/>
                    </a:cubicBezTo>
                    <a:cubicBezTo>
                      <a:pt x="7682" y="10484"/>
                      <a:pt x="9095" y="9917"/>
                      <a:pt x="10144" y="8804"/>
                    </a:cubicBezTo>
                    <a:cubicBezTo>
                      <a:pt x="11986" y="6825"/>
                      <a:pt x="12222" y="3565"/>
                      <a:pt x="10256" y="1586"/>
                    </a:cubicBezTo>
                    <a:cubicBezTo>
                      <a:pt x="9244" y="566"/>
                      <a:pt x="7858" y="1"/>
                      <a:pt x="6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3924225" y="3750050"/>
            <a:ext cx="4504800" cy="8583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R="91440"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" name="Google Shape;98;p10"/>
          <p:cNvGrpSpPr/>
          <p:nvPr/>
        </p:nvGrpSpPr>
        <p:grpSpPr>
          <a:xfrm rot="10800000">
            <a:off x="8079087" y="274307"/>
            <a:ext cx="699624" cy="760571"/>
            <a:chOff x="8472500" y="116350"/>
            <a:chExt cx="573886" cy="623879"/>
          </a:xfrm>
        </p:grpSpPr>
        <p:sp>
          <p:nvSpPr>
            <p:cNvPr id="99" name="Google Shape;99;p10"/>
            <p:cNvSpPr/>
            <p:nvPr/>
          </p:nvSpPr>
          <p:spPr>
            <a:xfrm>
              <a:off x="8850559" y="116350"/>
              <a:ext cx="195827" cy="167980"/>
            </a:xfrm>
            <a:custGeom>
              <a:avLst/>
              <a:gdLst/>
              <a:ahLst/>
              <a:cxnLst/>
              <a:rect l="l" t="t" r="r" b="b"/>
              <a:pathLst>
                <a:path w="12222" h="10484" extrusionOk="0">
                  <a:moveTo>
                    <a:pt x="6489" y="1"/>
                  </a:moveTo>
                  <a:cubicBezTo>
                    <a:pt x="5569" y="1"/>
                    <a:pt x="4657" y="256"/>
                    <a:pt x="3871" y="802"/>
                  </a:cubicBezTo>
                  <a:cubicBezTo>
                    <a:pt x="2813" y="1287"/>
                    <a:pt x="1867" y="2109"/>
                    <a:pt x="1407" y="2868"/>
                  </a:cubicBezTo>
                  <a:cubicBezTo>
                    <a:pt x="0" y="5232"/>
                    <a:pt x="971" y="8120"/>
                    <a:pt x="3199" y="9563"/>
                  </a:cubicBezTo>
                  <a:cubicBezTo>
                    <a:pt x="4136" y="10179"/>
                    <a:pt x="5198" y="10484"/>
                    <a:pt x="6248" y="10484"/>
                  </a:cubicBezTo>
                  <a:cubicBezTo>
                    <a:pt x="7682" y="10484"/>
                    <a:pt x="9095" y="9917"/>
                    <a:pt x="10144" y="8804"/>
                  </a:cubicBezTo>
                  <a:cubicBezTo>
                    <a:pt x="11986" y="6825"/>
                    <a:pt x="12222" y="3565"/>
                    <a:pt x="10256" y="1586"/>
                  </a:cubicBezTo>
                  <a:cubicBezTo>
                    <a:pt x="9244" y="566"/>
                    <a:pt x="7858" y="1"/>
                    <a:pt x="6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8732698" y="480857"/>
              <a:ext cx="117862" cy="106021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8631796" y="284314"/>
              <a:ext cx="100910" cy="90928"/>
            </a:xfrm>
            <a:custGeom>
              <a:avLst/>
              <a:gdLst/>
              <a:ahLst/>
              <a:cxnLst/>
              <a:rect l="l" t="t" r="r" b="b"/>
              <a:pathLst>
                <a:path w="6298" h="5675" extrusionOk="0">
                  <a:moveTo>
                    <a:pt x="3026" y="0"/>
                  </a:moveTo>
                  <a:cubicBezTo>
                    <a:pt x="2241" y="0"/>
                    <a:pt x="1460" y="315"/>
                    <a:pt x="946" y="967"/>
                  </a:cubicBezTo>
                  <a:cubicBezTo>
                    <a:pt x="847" y="1104"/>
                    <a:pt x="747" y="1266"/>
                    <a:pt x="673" y="1428"/>
                  </a:cubicBezTo>
                  <a:cubicBezTo>
                    <a:pt x="212" y="1988"/>
                    <a:pt x="0" y="2710"/>
                    <a:pt x="88" y="3431"/>
                  </a:cubicBezTo>
                  <a:cubicBezTo>
                    <a:pt x="284" y="4785"/>
                    <a:pt x="1585" y="5674"/>
                    <a:pt x="2889" y="5674"/>
                  </a:cubicBezTo>
                  <a:cubicBezTo>
                    <a:pt x="3240" y="5674"/>
                    <a:pt x="3591" y="5610"/>
                    <a:pt x="3921" y="5472"/>
                  </a:cubicBezTo>
                  <a:cubicBezTo>
                    <a:pt x="5526" y="4813"/>
                    <a:pt x="6298" y="2734"/>
                    <a:pt x="5352" y="1229"/>
                  </a:cubicBezTo>
                  <a:cubicBezTo>
                    <a:pt x="4845" y="421"/>
                    <a:pt x="3933" y="0"/>
                    <a:pt x="30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8472500" y="616574"/>
              <a:ext cx="137447" cy="123655"/>
            </a:xfrm>
            <a:custGeom>
              <a:avLst/>
              <a:gdLst/>
              <a:ahLst/>
              <a:cxnLst/>
              <a:rect l="l" t="t" r="r" b="b"/>
              <a:pathLst>
                <a:path w="7356" h="6617" extrusionOk="0">
                  <a:moveTo>
                    <a:pt x="3610" y="1"/>
                  </a:moveTo>
                  <a:cubicBezTo>
                    <a:pt x="2999" y="1"/>
                    <a:pt x="2391" y="164"/>
                    <a:pt x="1855" y="488"/>
                  </a:cubicBezTo>
                  <a:cubicBezTo>
                    <a:pt x="1295" y="824"/>
                    <a:pt x="859" y="1321"/>
                    <a:pt x="573" y="1906"/>
                  </a:cubicBezTo>
                  <a:cubicBezTo>
                    <a:pt x="150" y="2665"/>
                    <a:pt x="0" y="3586"/>
                    <a:pt x="311" y="4408"/>
                  </a:cubicBezTo>
                  <a:cubicBezTo>
                    <a:pt x="825" y="5776"/>
                    <a:pt x="2224" y="6616"/>
                    <a:pt x="3609" y="6616"/>
                  </a:cubicBezTo>
                  <a:cubicBezTo>
                    <a:pt x="4404" y="6616"/>
                    <a:pt x="5195" y="6340"/>
                    <a:pt x="5812" y="5727"/>
                  </a:cubicBezTo>
                  <a:cubicBezTo>
                    <a:pt x="7356" y="4196"/>
                    <a:pt x="7057" y="1309"/>
                    <a:pt x="5066" y="326"/>
                  </a:cubicBezTo>
                  <a:cubicBezTo>
                    <a:pt x="4603" y="108"/>
                    <a:pt x="4106" y="1"/>
                    <a:pt x="3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>
            <a:spLocks noGrp="1"/>
          </p:cNvSpPr>
          <p:nvPr>
            <p:ph type="title" hasCustomPrompt="1"/>
          </p:nvPr>
        </p:nvSpPr>
        <p:spPr>
          <a:xfrm>
            <a:off x="1064025" y="1605825"/>
            <a:ext cx="70161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1"/>
          </p:nvPr>
        </p:nvSpPr>
        <p:spPr>
          <a:xfrm>
            <a:off x="2335275" y="3116975"/>
            <a:ext cx="4473600" cy="713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06" name="Google Shape;106;p11"/>
          <p:cNvGrpSpPr/>
          <p:nvPr/>
        </p:nvGrpSpPr>
        <p:grpSpPr>
          <a:xfrm>
            <a:off x="203147" y="279995"/>
            <a:ext cx="8567866" cy="904184"/>
            <a:chOff x="203147" y="279995"/>
            <a:chExt cx="8567866" cy="904184"/>
          </a:xfrm>
        </p:grpSpPr>
        <p:sp>
          <p:nvSpPr>
            <p:cNvPr id="107" name="Google Shape;107;p11"/>
            <p:cNvSpPr/>
            <p:nvPr/>
          </p:nvSpPr>
          <p:spPr>
            <a:xfrm>
              <a:off x="203147" y="279995"/>
              <a:ext cx="1339397" cy="904184"/>
            </a:xfrm>
            <a:custGeom>
              <a:avLst/>
              <a:gdLst/>
              <a:ahLst/>
              <a:cxnLst/>
              <a:rect l="l" t="t" r="r" b="b"/>
              <a:pathLst>
                <a:path w="20361" h="14403" extrusionOk="0">
                  <a:moveTo>
                    <a:pt x="18848" y="0"/>
                  </a:moveTo>
                  <a:cubicBezTo>
                    <a:pt x="18268" y="0"/>
                    <a:pt x="17729" y="367"/>
                    <a:pt x="17810" y="1106"/>
                  </a:cubicBezTo>
                  <a:cubicBezTo>
                    <a:pt x="17959" y="2351"/>
                    <a:pt x="17984" y="3608"/>
                    <a:pt x="17897" y="4840"/>
                  </a:cubicBezTo>
                  <a:cubicBezTo>
                    <a:pt x="16391" y="3931"/>
                    <a:pt x="14873" y="3023"/>
                    <a:pt x="13342" y="2152"/>
                  </a:cubicBezTo>
                  <a:cubicBezTo>
                    <a:pt x="13158" y="2048"/>
                    <a:pt x="12964" y="2001"/>
                    <a:pt x="12775" y="2001"/>
                  </a:cubicBezTo>
                  <a:cubicBezTo>
                    <a:pt x="12168" y="2001"/>
                    <a:pt x="11609" y="2486"/>
                    <a:pt x="11599" y="3160"/>
                  </a:cubicBezTo>
                  <a:lnTo>
                    <a:pt x="11550" y="6147"/>
                  </a:lnTo>
                  <a:cubicBezTo>
                    <a:pt x="11550" y="6346"/>
                    <a:pt x="11599" y="7105"/>
                    <a:pt x="11599" y="7702"/>
                  </a:cubicBezTo>
                  <a:cubicBezTo>
                    <a:pt x="10280" y="6868"/>
                    <a:pt x="8911" y="6134"/>
                    <a:pt x="7492" y="5474"/>
                  </a:cubicBezTo>
                  <a:cubicBezTo>
                    <a:pt x="7291" y="5383"/>
                    <a:pt x="7091" y="5339"/>
                    <a:pt x="6903" y="5339"/>
                  </a:cubicBezTo>
                  <a:cubicBezTo>
                    <a:pt x="6302" y="5339"/>
                    <a:pt x="5816" y="5781"/>
                    <a:pt x="5750" y="6483"/>
                  </a:cubicBezTo>
                  <a:cubicBezTo>
                    <a:pt x="5625" y="7565"/>
                    <a:pt x="5476" y="8648"/>
                    <a:pt x="5289" y="9718"/>
                  </a:cubicBezTo>
                  <a:lnTo>
                    <a:pt x="1742" y="7665"/>
                  </a:lnTo>
                  <a:cubicBezTo>
                    <a:pt x="1563" y="7565"/>
                    <a:pt x="1373" y="7519"/>
                    <a:pt x="1187" y="7519"/>
                  </a:cubicBezTo>
                  <a:cubicBezTo>
                    <a:pt x="588" y="7519"/>
                    <a:pt x="34" y="7995"/>
                    <a:pt x="25" y="8661"/>
                  </a:cubicBezTo>
                  <a:cubicBezTo>
                    <a:pt x="0" y="10403"/>
                    <a:pt x="75" y="12158"/>
                    <a:pt x="386" y="13875"/>
                  </a:cubicBezTo>
                  <a:cubicBezTo>
                    <a:pt x="454" y="14228"/>
                    <a:pt x="775" y="14403"/>
                    <a:pt x="1099" y="14403"/>
                  </a:cubicBezTo>
                  <a:cubicBezTo>
                    <a:pt x="1425" y="14403"/>
                    <a:pt x="1755" y="14225"/>
                    <a:pt x="1830" y="13875"/>
                  </a:cubicBezTo>
                  <a:cubicBezTo>
                    <a:pt x="2041" y="12792"/>
                    <a:pt x="2178" y="11710"/>
                    <a:pt x="2240" y="10614"/>
                  </a:cubicBezTo>
                  <a:lnTo>
                    <a:pt x="5538" y="12531"/>
                  </a:lnTo>
                  <a:cubicBezTo>
                    <a:pt x="5711" y="12633"/>
                    <a:pt x="5910" y="12682"/>
                    <a:pt x="6110" y="12682"/>
                  </a:cubicBezTo>
                  <a:cubicBezTo>
                    <a:pt x="6614" y="12682"/>
                    <a:pt x="7124" y="12373"/>
                    <a:pt x="7231" y="11847"/>
                  </a:cubicBezTo>
                  <a:cubicBezTo>
                    <a:pt x="7480" y="10639"/>
                    <a:pt x="7679" y="9445"/>
                    <a:pt x="7853" y="8225"/>
                  </a:cubicBezTo>
                  <a:cubicBezTo>
                    <a:pt x="9135" y="8897"/>
                    <a:pt x="10367" y="9631"/>
                    <a:pt x="11562" y="10428"/>
                  </a:cubicBezTo>
                  <a:cubicBezTo>
                    <a:pt x="11742" y="10540"/>
                    <a:pt x="11945" y="10596"/>
                    <a:pt x="12147" y="10596"/>
                  </a:cubicBezTo>
                  <a:cubicBezTo>
                    <a:pt x="12349" y="10596"/>
                    <a:pt x="12551" y="10540"/>
                    <a:pt x="12732" y="10428"/>
                  </a:cubicBezTo>
                  <a:cubicBezTo>
                    <a:pt x="13653" y="9793"/>
                    <a:pt x="13827" y="8959"/>
                    <a:pt x="13852" y="7889"/>
                  </a:cubicBezTo>
                  <a:cubicBezTo>
                    <a:pt x="13877" y="6980"/>
                    <a:pt x="13889" y="6072"/>
                    <a:pt x="13902" y="5163"/>
                  </a:cubicBezTo>
                  <a:cubicBezTo>
                    <a:pt x="15358" y="6022"/>
                    <a:pt x="16802" y="6881"/>
                    <a:pt x="18233" y="7777"/>
                  </a:cubicBezTo>
                  <a:cubicBezTo>
                    <a:pt x="18400" y="7878"/>
                    <a:pt x="18597" y="7925"/>
                    <a:pt x="18797" y="7925"/>
                  </a:cubicBezTo>
                  <a:cubicBezTo>
                    <a:pt x="19313" y="7925"/>
                    <a:pt x="19852" y="7609"/>
                    <a:pt x="19950" y="7080"/>
                  </a:cubicBezTo>
                  <a:cubicBezTo>
                    <a:pt x="20286" y="5114"/>
                    <a:pt x="20361" y="3097"/>
                    <a:pt x="20137" y="1106"/>
                  </a:cubicBezTo>
                  <a:cubicBezTo>
                    <a:pt x="20056" y="370"/>
                    <a:pt x="19431" y="0"/>
                    <a:pt x="18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11"/>
            <p:cNvGrpSpPr/>
            <p:nvPr/>
          </p:nvGrpSpPr>
          <p:grpSpPr>
            <a:xfrm flipH="1">
              <a:off x="8086788" y="280000"/>
              <a:ext cx="684225" cy="757500"/>
              <a:chOff x="4302200" y="1018850"/>
              <a:chExt cx="684225" cy="757500"/>
            </a:xfrm>
          </p:grpSpPr>
          <p:sp>
            <p:nvSpPr>
              <p:cNvPr id="109" name="Google Shape;109;p11"/>
              <p:cNvSpPr/>
              <p:nvPr/>
            </p:nvSpPr>
            <p:spPr>
              <a:xfrm>
                <a:off x="4302200" y="1018850"/>
                <a:ext cx="562575" cy="519550"/>
              </a:xfrm>
              <a:custGeom>
                <a:avLst/>
                <a:gdLst/>
                <a:ahLst/>
                <a:cxnLst/>
                <a:rect l="l" t="t" r="r" b="b"/>
                <a:pathLst>
                  <a:path w="22503" h="20782" extrusionOk="0">
                    <a:moveTo>
                      <a:pt x="12708" y="18400"/>
                    </a:moveTo>
                    <a:lnTo>
                      <a:pt x="12708" y="18400"/>
                    </a:lnTo>
                    <a:cubicBezTo>
                      <a:pt x="12215" y="18530"/>
                      <a:pt x="11709" y="18598"/>
                      <a:pt x="11204" y="18598"/>
                    </a:cubicBezTo>
                    <a:cubicBezTo>
                      <a:pt x="11033" y="18598"/>
                      <a:pt x="10862" y="18590"/>
                      <a:pt x="10692" y="18574"/>
                    </a:cubicBezTo>
                    <a:cubicBezTo>
                      <a:pt x="10580" y="18562"/>
                      <a:pt x="10468" y="18549"/>
                      <a:pt x="10368" y="18537"/>
                    </a:cubicBezTo>
                    <a:cubicBezTo>
                      <a:pt x="10380" y="18512"/>
                      <a:pt x="10405" y="18499"/>
                      <a:pt x="10430" y="18475"/>
                    </a:cubicBezTo>
                    <a:cubicBezTo>
                      <a:pt x="10731" y="18509"/>
                      <a:pt x="11032" y="18528"/>
                      <a:pt x="11333" y="18528"/>
                    </a:cubicBezTo>
                    <a:cubicBezTo>
                      <a:pt x="11580" y="18528"/>
                      <a:pt x="11826" y="18515"/>
                      <a:pt x="12073" y="18487"/>
                    </a:cubicBezTo>
                    <a:cubicBezTo>
                      <a:pt x="12285" y="18475"/>
                      <a:pt x="12496" y="18437"/>
                      <a:pt x="12708" y="18400"/>
                    </a:cubicBezTo>
                    <a:close/>
                    <a:moveTo>
                      <a:pt x="11250" y="0"/>
                    </a:moveTo>
                    <a:cubicBezTo>
                      <a:pt x="8027" y="0"/>
                      <a:pt x="4829" y="1364"/>
                      <a:pt x="2826" y="3951"/>
                    </a:cubicBezTo>
                    <a:cubicBezTo>
                      <a:pt x="611" y="6776"/>
                      <a:pt x="1" y="10783"/>
                      <a:pt x="1619" y="14044"/>
                    </a:cubicBezTo>
                    <a:cubicBezTo>
                      <a:pt x="1917" y="14641"/>
                      <a:pt x="2291" y="15201"/>
                      <a:pt x="2714" y="15712"/>
                    </a:cubicBezTo>
                    <a:cubicBezTo>
                      <a:pt x="4295" y="18176"/>
                      <a:pt x="6809" y="20105"/>
                      <a:pt x="9696" y="20640"/>
                    </a:cubicBezTo>
                    <a:cubicBezTo>
                      <a:pt x="10209" y="20736"/>
                      <a:pt x="10711" y="20782"/>
                      <a:pt x="11201" y="20782"/>
                    </a:cubicBezTo>
                    <a:cubicBezTo>
                      <a:pt x="14404" y="20782"/>
                      <a:pt x="17119" y="18840"/>
                      <a:pt x="19105" y="16272"/>
                    </a:cubicBezTo>
                    <a:cubicBezTo>
                      <a:pt x="21395" y="13310"/>
                      <a:pt x="22502" y="9476"/>
                      <a:pt x="20885" y="5929"/>
                    </a:cubicBezTo>
                    <a:cubicBezTo>
                      <a:pt x="19428" y="2731"/>
                      <a:pt x="16143" y="541"/>
                      <a:pt x="12695" y="93"/>
                    </a:cubicBezTo>
                    <a:cubicBezTo>
                      <a:pt x="12216" y="31"/>
                      <a:pt x="11732" y="0"/>
                      <a:pt x="112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>
                <a:off x="4650075" y="1539425"/>
                <a:ext cx="264800" cy="236925"/>
              </a:xfrm>
              <a:custGeom>
                <a:avLst/>
                <a:gdLst/>
                <a:ahLst/>
                <a:cxnLst/>
                <a:rect l="l" t="t" r="r" b="b"/>
                <a:pathLst>
                  <a:path w="10592" h="9477" extrusionOk="0">
                    <a:moveTo>
                      <a:pt x="4087" y="0"/>
                    </a:moveTo>
                    <a:cubicBezTo>
                      <a:pt x="1792" y="0"/>
                      <a:pt x="0" y="3712"/>
                      <a:pt x="411" y="5915"/>
                    </a:cubicBezTo>
                    <a:cubicBezTo>
                      <a:pt x="813" y="8111"/>
                      <a:pt x="2912" y="9476"/>
                      <a:pt x="5005" y="9476"/>
                    </a:cubicBezTo>
                    <a:cubicBezTo>
                      <a:pt x="5891" y="9476"/>
                      <a:pt x="6775" y="9232"/>
                      <a:pt x="7530" y="8703"/>
                    </a:cubicBezTo>
                    <a:cubicBezTo>
                      <a:pt x="10019" y="6961"/>
                      <a:pt x="10591" y="2331"/>
                      <a:pt x="7691" y="638"/>
                    </a:cubicBezTo>
                    <a:cubicBezTo>
                      <a:pt x="7191" y="321"/>
                      <a:pt x="6612" y="155"/>
                      <a:pt x="6026" y="155"/>
                    </a:cubicBezTo>
                    <a:cubicBezTo>
                      <a:pt x="5738" y="155"/>
                      <a:pt x="5448" y="196"/>
                      <a:pt x="5165" y="278"/>
                    </a:cubicBezTo>
                    <a:cubicBezTo>
                      <a:pt x="4798" y="87"/>
                      <a:pt x="4436" y="0"/>
                      <a:pt x="4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>
                <a:off x="4860150" y="1437525"/>
                <a:ext cx="44450" cy="40400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616" extrusionOk="0">
                    <a:moveTo>
                      <a:pt x="856" y="0"/>
                    </a:moveTo>
                    <a:cubicBezTo>
                      <a:pt x="413" y="0"/>
                      <a:pt x="1" y="391"/>
                      <a:pt x="97" y="919"/>
                    </a:cubicBezTo>
                    <a:cubicBezTo>
                      <a:pt x="147" y="1317"/>
                      <a:pt x="496" y="1616"/>
                      <a:pt x="906" y="1616"/>
                    </a:cubicBezTo>
                    <a:cubicBezTo>
                      <a:pt x="1267" y="1616"/>
                      <a:pt x="1591" y="1367"/>
                      <a:pt x="1703" y="1018"/>
                    </a:cubicBezTo>
                    <a:cubicBezTo>
                      <a:pt x="1777" y="732"/>
                      <a:pt x="1678" y="421"/>
                      <a:pt x="1441" y="247"/>
                    </a:cubicBezTo>
                    <a:lnTo>
                      <a:pt x="1392" y="222"/>
                    </a:lnTo>
                    <a:cubicBezTo>
                      <a:pt x="1231" y="68"/>
                      <a:pt x="1041" y="0"/>
                      <a:pt x="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1"/>
              <p:cNvSpPr/>
              <p:nvPr/>
            </p:nvSpPr>
            <p:spPr>
              <a:xfrm>
                <a:off x="4513775" y="1594125"/>
                <a:ext cx="958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529" extrusionOk="0">
                    <a:moveTo>
                      <a:pt x="2115" y="0"/>
                    </a:moveTo>
                    <a:cubicBezTo>
                      <a:pt x="2071" y="0"/>
                      <a:pt x="2025" y="2"/>
                      <a:pt x="1980" y="6"/>
                    </a:cubicBezTo>
                    <a:cubicBezTo>
                      <a:pt x="1507" y="31"/>
                      <a:pt x="1059" y="243"/>
                      <a:pt x="735" y="591"/>
                    </a:cubicBezTo>
                    <a:cubicBezTo>
                      <a:pt x="548" y="790"/>
                      <a:pt x="399" y="1039"/>
                      <a:pt x="324" y="1301"/>
                    </a:cubicBezTo>
                    <a:cubicBezTo>
                      <a:pt x="63" y="1637"/>
                      <a:pt x="1" y="2097"/>
                      <a:pt x="175" y="2483"/>
                    </a:cubicBezTo>
                    <a:cubicBezTo>
                      <a:pt x="312" y="2819"/>
                      <a:pt x="598" y="3055"/>
                      <a:pt x="947" y="3142"/>
                    </a:cubicBezTo>
                    <a:cubicBezTo>
                      <a:pt x="1258" y="3379"/>
                      <a:pt x="1644" y="3516"/>
                      <a:pt x="2042" y="3528"/>
                    </a:cubicBezTo>
                    <a:cubicBezTo>
                      <a:pt x="2050" y="3528"/>
                      <a:pt x="2057" y="3528"/>
                      <a:pt x="2065" y="3528"/>
                    </a:cubicBezTo>
                    <a:cubicBezTo>
                      <a:pt x="3038" y="3528"/>
                      <a:pt x="3834" y="2737"/>
                      <a:pt x="3822" y="1761"/>
                    </a:cubicBezTo>
                    <a:cubicBezTo>
                      <a:pt x="3798" y="847"/>
                      <a:pt x="3049" y="0"/>
                      <a:pt x="21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1"/>
              <p:cNvSpPr/>
              <p:nvPr/>
            </p:nvSpPr>
            <p:spPr>
              <a:xfrm>
                <a:off x="4421525" y="1549850"/>
                <a:ext cx="4670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631" extrusionOk="0">
                    <a:moveTo>
                      <a:pt x="934" y="1"/>
                    </a:moveTo>
                    <a:cubicBezTo>
                      <a:pt x="467" y="1"/>
                      <a:pt x="1" y="327"/>
                      <a:pt x="156" y="981"/>
                    </a:cubicBezTo>
                    <a:lnTo>
                      <a:pt x="181" y="1080"/>
                    </a:lnTo>
                    <a:cubicBezTo>
                      <a:pt x="293" y="1447"/>
                      <a:pt x="614" y="1631"/>
                      <a:pt x="934" y="1631"/>
                    </a:cubicBezTo>
                    <a:cubicBezTo>
                      <a:pt x="1255" y="1631"/>
                      <a:pt x="1575" y="1447"/>
                      <a:pt x="1687" y="1080"/>
                    </a:cubicBezTo>
                    <a:lnTo>
                      <a:pt x="1712" y="981"/>
                    </a:lnTo>
                    <a:cubicBezTo>
                      <a:pt x="1868" y="327"/>
                      <a:pt x="1401" y="1"/>
                      <a:pt x="9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>
                <a:off x="4446900" y="1740500"/>
                <a:ext cx="45450" cy="351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07" extrusionOk="0">
                    <a:moveTo>
                      <a:pt x="909" y="1"/>
                    </a:moveTo>
                    <a:cubicBezTo>
                      <a:pt x="0" y="1"/>
                      <a:pt x="0" y="1407"/>
                      <a:pt x="909" y="1407"/>
                    </a:cubicBezTo>
                    <a:cubicBezTo>
                      <a:pt x="1817" y="1407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>
                <a:off x="4888625" y="1264275"/>
                <a:ext cx="97800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3932" extrusionOk="0">
                    <a:moveTo>
                      <a:pt x="1905" y="0"/>
                    </a:moveTo>
                    <a:cubicBezTo>
                      <a:pt x="1706" y="0"/>
                      <a:pt x="1505" y="34"/>
                      <a:pt x="1311" y="107"/>
                    </a:cubicBezTo>
                    <a:cubicBezTo>
                      <a:pt x="526" y="406"/>
                      <a:pt x="16" y="1165"/>
                      <a:pt x="16" y="1999"/>
                    </a:cubicBezTo>
                    <a:cubicBezTo>
                      <a:pt x="1" y="3177"/>
                      <a:pt x="1029" y="3931"/>
                      <a:pt x="2033" y="3931"/>
                    </a:cubicBezTo>
                    <a:cubicBezTo>
                      <a:pt x="2652" y="3931"/>
                      <a:pt x="3262" y="3645"/>
                      <a:pt x="3613" y="2995"/>
                    </a:cubicBezTo>
                    <a:cubicBezTo>
                      <a:pt x="3862" y="2522"/>
                      <a:pt x="3912" y="1962"/>
                      <a:pt x="3725" y="1452"/>
                    </a:cubicBezTo>
                    <a:cubicBezTo>
                      <a:pt x="3675" y="1240"/>
                      <a:pt x="3588" y="1041"/>
                      <a:pt x="3464" y="854"/>
                    </a:cubicBezTo>
                    <a:cubicBezTo>
                      <a:pt x="3116" y="328"/>
                      <a:pt x="2519" y="0"/>
                      <a:pt x="19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●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egoo"/>
              <a:buChar char="○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Glegoo"/>
              <a:buChar char="■"/>
              <a:defRPr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ctrTitle"/>
          </p:nvPr>
        </p:nvSpPr>
        <p:spPr>
          <a:xfrm>
            <a:off x="3090448" y="1792650"/>
            <a:ext cx="5412300" cy="16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Sustracción</a:t>
            </a:r>
            <a:r>
              <a:rPr lang="en" dirty="0"/>
              <a:t> de números hasta el 10 </a:t>
            </a:r>
            <a:endParaRPr dirty="0"/>
          </a:p>
        </p:txBody>
      </p:sp>
      <p:sp>
        <p:nvSpPr>
          <p:cNvPr id="128" name="Google Shape;128;p15"/>
          <p:cNvSpPr/>
          <p:nvPr/>
        </p:nvSpPr>
        <p:spPr>
          <a:xfrm rot="-1274851">
            <a:off x="7507858" y="382948"/>
            <a:ext cx="950832" cy="527644"/>
          </a:xfrm>
          <a:custGeom>
            <a:avLst/>
            <a:gdLst/>
            <a:ahLst/>
            <a:cxnLst/>
            <a:rect l="l" t="t" r="r" b="b"/>
            <a:pathLst>
              <a:path w="20204" h="11211" extrusionOk="0">
                <a:moveTo>
                  <a:pt x="3442" y="1"/>
                </a:moveTo>
                <a:cubicBezTo>
                  <a:pt x="3180" y="1"/>
                  <a:pt x="2914" y="96"/>
                  <a:pt x="2729" y="264"/>
                </a:cubicBezTo>
                <a:cubicBezTo>
                  <a:pt x="1783" y="1086"/>
                  <a:pt x="962" y="2044"/>
                  <a:pt x="290" y="3102"/>
                </a:cubicBezTo>
                <a:cubicBezTo>
                  <a:pt x="0" y="3578"/>
                  <a:pt x="432" y="4089"/>
                  <a:pt x="887" y="4089"/>
                </a:cubicBezTo>
                <a:cubicBezTo>
                  <a:pt x="1038" y="4089"/>
                  <a:pt x="1192" y="4032"/>
                  <a:pt x="1323" y="3898"/>
                </a:cubicBezTo>
                <a:cubicBezTo>
                  <a:pt x="1833" y="3351"/>
                  <a:pt x="2393" y="2840"/>
                  <a:pt x="2978" y="2367"/>
                </a:cubicBezTo>
                <a:cubicBezTo>
                  <a:pt x="3463" y="3537"/>
                  <a:pt x="3974" y="4682"/>
                  <a:pt x="4471" y="5840"/>
                </a:cubicBezTo>
                <a:cubicBezTo>
                  <a:pt x="4602" y="6159"/>
                  <a:pt x="4965" y="6322"/>
                  <a:pt x="5314" y="6322"/>
                </a:cubicBezTo>
                <a:cubicBezTo>
                  <a:pt x="5496" y="6322"/>
                  <a:pt x="5675" y="6278"/>
                  <a:pt x="5816" y="6188"/>
                </a:cubicBezTo>
                <a:lnTo>
                  <a:pt x="8354" y="4633"/>
                </a:lnTo>
                <a:cubicBezTo>
                  <a:pt x="8529" y="5802"/>
                  <a:pt x="8765" y="6960"/>
                  <a:pt x="9051" y="8105"/>
                </a:cubicBezTo>
                <a:cubicBezTo>
                  <a:pt x="9169" y="8531"/>
                  <a:pt x="9610" y="8844"/>
                  <a:pt x="10052" y="8844"/>
                </a:cubicBezTo>
                <a:cubicBezTo>
                  <a:pt x="10218" y="8844"/>
                  <a:pt x="10383" y="8800"/>
                  <a:pt x="10532" y="8702"/>
                </a:cubicBezTo>
                <a:cubicBezTo>
                  <a:pt x="11466" y="8055"/>
                  <a:pt x="12437" y="7458"/>
                  <a:pt x="13432" y="6923"/>
                </a:cubicBezTo>
                <a:cubicBezTo>
                  <a:pt x="13644" y="8105"/>
                  <a:pt x="13880" y="9275"/>
                  <a:pt x="14154" y="10445"/>
                </a:cubicBezTo>
                <a:cubicBezTo>
                  <a:pt x="14254" y="10870"/>
                  <a:pt x="14729" y="11210"/>
                  <a:pt x="15177" y="11210"/>
                </a:cubicBezTo>
                <a:cubicBezTo>
                  <a:pt x="15345" y="11210"/>
                  <a:pt x="15509" y="11163"/>
                  <a:pt x="15648" y="11054"/>
                </a:cubicBezTo>
                <a:lnTo>
                  <a:pt x="19257" y="8267"/>
                </a:lnTo>
                <a:cubicBezTo>
                  <a:pt x="20204" y="7546"/>
                  <a:pt x="19618" y="6365"/>
                  <a:pt x="18733" y="6365"/>
                </a:cubicBezTo>
                <a:cubicBezTo>
                  <a:pt x="18502" y="6365"/>
                  <a:pt x="18250" y="6445"/>
                  <a:pt x="18000" y="6636"/>
                </a:cubicBezTo>
                <a:lnTo>
                  <a:pt x="15784" y="8379"/>
                </a:lnTo>
                <a:cubicBezTo>
                  <a:pt x="15548" y="7296"/>
                  <a:pt x="15336" y="6201"/>
                  <a:pt x="15162" y="5105"/>
                </a:cubicBezTo>
                <a:cubicBezTo>
                  <a:pt x="15092" y="4621"/>
                  <a:pt x="14641" y="4392"/>
                  <a:pt x="14203" y="4392"/>
                </a:cubicBezTo>
                <a:cubicBezTo>
                  <a:pt x="14022" y="4392"/>
                  <a:pt x="13843" y="4432"/>
                  <a:pt x="13694" y="4508"/>
                </a:cubicBezTo>
                <a:cubicBezTo>
                  <a:pt x="12648" y="5031"/>
                  <a:pt x="11653" y="5591"/>
                  <a:pt x="10669" y="6201"/>
                </a:cubicBezTo>
                <a:cubicBezTo>
                  <a:pt x="10445" y="5130"/>
                  <a:pt x="10271" y="4048"/>
                  <a:pt x="10159" y="2965"/>
                </a:cubicBezTo>
                <a:cubicBezTo>
                  <a:pt x="10102" y="2415"/>
                  <a:pt x="9662" y="1944"/>
                  <a:pt x="9142" y="1944"/>
                </a:cubicBezTo>
                <a:cubicBezTo>
                  <a:pt x="8980" y="1944"/>
                  <a:pt x="8809" y="1990"/>
                  <a:pt x="8641" y="2094"/>
                </a:cubicBezTo>
                <a:cubicBezTo>
                  <a:pt x="7682" y="2691"/>
                  <a:pt x="6724" y="3301"/>
                  <a:pt x="5766" y="3898"/>
                </a:cubicBezTo>
                <a:cubicBezTo>
                  <a:pt x="5255" y="2753"/>
                  <a:pt x="4745" y="1596"/>
                  <a:pt x="4223" y="463"/>
                </a:cubicBezTo>
                <a:cubicBezTo>
                  <a:pt x="4072" y="142"/>
                  <a:pt x="3760" y="1"/>
                  <a:pt x="34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538650" y="228600"/>
            <a:ext cx="1383300" cy="4062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Montserrat"/>
                <a:sym typeface="Montserrat"/>
              </a:rPr>
              <a:t>1° básico A</a:t>
            </a:r>
            <a:endParaRPr sz="600" b="1" dirty="0"/>
          </a:p>
        </p:txBody>
      </p:sp>
      <p:grpSp>
        <p:nvGrpSpPr>
          <p:cNvPr id="130" name="Google Shape;130;p15"/>
          <p:cNvGrpSpPr/>
          <p:nvPr/>
        </p:nvGrpSpPr>
        <p:grpSpPr>
          <a:xfrm rot="-820897" flipH="1">
            <a:off x="898658" y="3844108"/>
            <a:ext cx="1870621" cy="686490"/>
            <a:chOff x="4559950" y="777900"/>
            <a:chExt cx="2512500" cy="922050"/>
          </a:xfrm>
        </p:grpSpPr>
        <p:sp>
          <p:nvSpPr>
            <p:cNvPr id="131" name="Google Shape;131;p15"/>
            <p:cNvSpPr/>
            <p:nvPr/>
          </p:nvSpPr>
          <p:spPr>
            <a:xfrm>
              <a:off x="4559950" y="777900"/>
              <a:ext cx="2512500" cy="922050"/>
            </a:xfrm>
            <a:custGeom>
              <a:avLst/>
              <a:gdLst/>
              <a:ahLst/>
              <a:cxnLst/>
              <a:rect l="l" t="t" r="r" b="b"/>
              <a:pathLst>
                <a:path w="100500" h="36882" extrusionOk="0">
                  <a:moveTo>
                    <a:pt x="97571" y="1"/>
                  </a:moveTo>
                  <a:cubicBezTo>
                    <a:pt x="96865" y="1"/>
                    <a:pt x="96150" y="290"/>
                    <a:pt x="95543" y="768"/>
                  </a:cubicBezTo>
                  <a:cubicBezTo>
                    <a:pt x="93115" y="2679"/>
                    <a:pt x="90299" y="4820"/>
                    <a:pt x="87469" y="6070"/>
                  </a:cubicBezTo>
                  <a:cubicBezTo>
                    <a:pt x="86664" y="6400"/>
                    <a:pt x="85845" y="6688"/>
                    <a:pt x="84998" y="6889"/>
                  </a:cubicBezTo>
                  <a:cubicBezTo>
                    <a:pt x="84394" y="7047"/>
                    <a:pt x="83776" y="7162"/>
                    <a:pt x="83159" y="7219"/>
                  </a:cubicBezTo>
                  <a:cubicBezTo>
                    <a:pt x="82921" y="7231"/>
                    <a:pt x="82691" y="7236"/>
                    <a:pt x="82466" y="7236"/>
                  </a:cubicBezTo>
                  <a:cubicBezTo>
                    <a:pt x="80991" y="7236"/>
                    <a:pt x="79753" y="7005"/>
                    <a:pt x="78245" y="6731"/>
                  </a:cubicBezTo>
                  <a:cubicBezTo>
                    <a:pt x="77045" y="6515"/>
                    <a:pt x="75872" y="6367"/>
                    <a:pt x="74690" y="6367"/>
                  </a:cubicBezTo>
                  <a:cubicBezTo>
                    <a:pt x="73904" y="6367"/>
                    <a:pt x="73114" y="6432"/>
                    <a:pt x="72311" y="6587"/>
                  </a:cubicBezTo>
                  <a:cubicBezTo>
                    <a:pt x="70745" y="6917"/>
                    <a:pt x="69251" y="7535"/>
                    <a:pt x="67915" y="8412"/>
                  </a:cubicBezTo>
                  <a:cubicBezTo>
                    <a:pt x="66392" y="9417"/>
                    <a:pt x="64998" y="10624"/>
                    <a:pt x="63792" y="12003"/>
                  </a:cubicBezTo>
                  <a:cubicBezTo>
                    <a:pt x="57872" y="9173"/>
                    <a:pt x="51220" y="7938"/>
                    <a:pt x="44726" y="7463"/>
                  </a:cubicBezTo>
                  <a:cubicBezTo>
                    <a:pt x="40537" y="6876"/>
                    <a:pt x="36315" y="6582"/>
                    <a:pt x="32089" y="6582"/>
                  </a:cubicBezTo>
                  <a:cubicBezTo>
                    <a:pt x="31460" y="6582"/>
                    <a:pt x="30830" y="6588"/>
                    <a:pt x="30201" y="6601"/>
                  </a:cubicBezTo>
                  <a:cubicBezTo>
                    <a:pt x="26925" y="6702"/>
                    <a:pt x="23664" y="7004"/>
                    <a:pt x="20417" y="7478"/>
                  </a:cubicBezTo>
                  <a:cubicBezTo>
                    <a:pt x="17989" y="7780"/>
                    <a:pt x="15589" y="8311"/>
                    <a:pt x="13262" y="9044"/>
                  </a:cubicBezTo>
                  <a:cubicBezTo>
                    <a:pt x="9843" y="10179"/>
                    <a:pt x="6624" y="11702"/>
                    <a:pt x="3923" y="14087"/>
                  </a:cubicBezTo>
                  <a:cubicBezTo>
                    <a:pt x="1553" y="16184"/>
                    <a:pt x="130" y="19431"/>
                    <a:pt x="73" y="22563"/>
                  </a:cubicBezTo>
                  <a:cubicBezTo>
                    <a:pt x="1" y="26371"/>
                    <a:pt x="2084" y="29848"/>
                    <a:pt x="5259" y="31859"/>
                  </a:cubicBezTo>
                  <a:cubicBezTo>
                    <a:pt x="7458" y="33238"/>
                    <a:pt x="9785" y="33569"/>
                    <a:pt x="12299" y="33842"/>
                  </a:cubicBezTo>
                  <a:cubicBezTo>
                    <a:pt x="14038" y="34028"/>
                    <a:pt x="15791" y="34115"/>
                    <a:pt x="17543" y="34129"/>
                  </a:cubicBezTo>
                  <a:cubicBezTo>
                    <a:pt x="17638" y="34129"/>
                    <a:pt x="17732" y="34130"/>
                    <a:pt x="17826" y="34130"/>
                  </a:cubicBezTo>
                  <a:cubicBezTo>
                    <a:pt x="21280" y="34130"/>
                    <a:pt x="24720" y="33876"/>
                    <a:pt x="28161" y="33569"/>
                  </a:cubicBezTo>
                  <a:cubicBezTo>
                    <a:pt x="33287" y="33117"/>
                    <a:pt x="38429" y="32554"/>
                    <a:pt x="43569" y="32554"/>
                  </a:cubicBezTo>
                  <a:cubicBezTo>
                    <a:pt x="45617" y="32554"/>
                    <a:pt x="47665" y="32644"/>
                    <a:pt x="49712" y="32865"/>
                  </a:cubicBezTo>
                  <a:cubicBezTo>
                    <a:pt x="52197" y="33253"/>
                    <a:pt x="54654" y="33914"/>
                    <a:pt x="57010" y="34804"/>
                  </a:cubicBezTo>
                  <a:cubicBezTo>
                    <a:pt x="59352" y="35839"/>
                    <a:pt x="61565" y="36773"/>
                    <a:pt x="64237" y="36873"/>
                  </a:cubicBezTo>
                  <a:cubicBezTo>
                    <a:pt x="64379" y="36879"/>
                    <a:pt x="64521" y="36882"/>
                    <a:pt x="64663" y="36882"/>
                  </a:cubicBezTo>
                  <a:cubicBezTo>
                    <a:pt x="67731" y="36882"/>
                    <a:pt x="70985" y="35561"/>
                    <a:pt x="73044" y="33296"/>
                  </a:cubicBezTo>
                  <a:cubicBezTo>
                    <a:pt x="74538" y="31672"/>
                    <a:pt x="75486" y="29618"/>
                    <a:pt x="75759" y="27420"/>
                  </a:cubicBezTo>
                  <a:cubicBezTo>
                    <a:pt x="76090" y="24977"/>
                    <a:pt x="75544" y="22750"/>
                    <a:pt x="74423" y="20595"/>
                  </a:cubicBezTo>
                  <a:cubicBezTo>
                    <a:pt x="73130" y="18124"/>
                    <a:pt x="70831" y="16328"/>
                    <a:pt x="68576" y="14776"/>
                  </a:cubicBezTo>
                  <a:cubicBezTo>
                    <a:pt x="69409" y="13929"/>
                    <a:pt x="70372" y="13210"/>
                    <a:pt x="71406" y="12621"/>
                  </a:cubicBezTo>
                  <a:cubicBezTo>
                    <a:pt x="72449" y="12022"/>
                    <a:pt x="73633" y="11706"/>
                    <a:pt x="74841" y="11706"/>
                  </a:cubicBezTo>
                  <a:cubicBezTo>
                    <a:pt x="74965" y="11706"/>
                    <a:pt x="75089" y="11709"/>
                    <a:pt x="75213" y="11716"/>
                  </a:cubicBezTo>
                  <a:cubicBezTo>
                    <a:pt x="76765" y="11788"/>
                    <a:pt x="78547" y="12291"/>
                    <a:pt x="80228" y="12506"/>
                  </a:cubicBezTo>
                  <a:cubicBezTo>
                    <a:pt x="80899" y="12592"/>
                    <a:pt x="81561" y="12633"/>
                    <a:pt x="82212" y="12633"/>
                  </a:cubicBezTo>
                  <a:cubicBezTo>
                    <a:pt x="88770" y="12633"/>
                    <a:pt x="94348" y="8508"/>
                    <a:pt x="99379" y="4561"/>
                  </a:cubicBezTo>
                  <a:cubicBezTo>
                    <a:pt x="100500" y="3670"/>
                    <a:pt x="100299" y="1702"/>
                    <a:pt x="99365" y="768"/>
                  </a:cubicBezTo>
                  <a:cubicBezTo>
                    <a:pt x="98829" y="232"/>
                    <a:pt x="98203" y="1"/>
                    <a:pt x="97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734175" y="1168500"/>
              <a:ext cx="204400" cy="158775"/>
            </a:xfrm>
            <a:custGeom>
              <a:avLst/>
              <a:gdLst/>
              <a:ahLst/>
              <a:cxnLst/>
              <a:rect l="l" t="t" r="r" b="b"/>
              <a:pathLst>
                <a:path w="8176" h="6351" extrusionOk="0">
                  <a:moveTo>
                    <a:pt x="4080" y="0"/>
                  </a:moveTo>
                  <a:cubicBezTo>
                    <a:pt x="0" y="0"/>
                    <a:pt x="0" y="6350"/>
                    <a:pt x="4080" y="6350"/>
                  </a:cubicBezTo>
                  <a:cubicBezTo>
                    <a:pt x="8175" y="6350"/>
                    <a:pt x="8175" y="0"/>
                    <a:pt x="40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767925" y="1201900"/>
              <a:ext cx="118200" cy="91975"/>
            </a:xfrm>
            <a:custGeom>
              <a:avLst/>
              <a:gdLst/>
              <a:ahLst/>
              <a:cxnLst/>
              <a:rect l="l" t="t" r="r" b="b"/>
              <a:pathLst>
                <a:path w="4728" h="3679" extrusionOk="0">
                  <a:moveTo>
                    <a:pt x="2371" y="0"/>
                  </a:moveTo>
                  <a:cubicBezTo>
                    <a:pt x="15" y="0"/>
                    <a:pt x="1" y="3678"/>
                    <a:pt x="2371" y="3678"/>
                  </a:cubicBezTo>
                  <a:cubicBezTo>
                    <a:pt x="4727" y="3678"/>
                    <a:pt x="4727" y="0"/>
                    <a:pt x="2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961175" y="1301375"/>
              <a:ext cx="198275" cy="153775"/>
            </a:xfrm>
            <a:custGeom>
              <a:avLst/>
              <a:gdLst/>
              <a:ahLst/>
              <a:cxnLst/>
              <a:rect l="l" t="t" r="r" b="b"/>
              <a:pathLst>
                <a:path w="7931" h="6151" extrusionOk="0">
                  <a:moveTo>
                    <a:pt x="3966" y="1"/>
                  </a:moveTo>
                  <a:cubicBezTo>
                    <a:pt x="15" y="1"/>
                    <a:pt x="0" y="6150"/>
                    <a:pt x="3966" y="6150"/>
                  </a:cubicBezTo>
                  <a:cubicBezTo>
                    <a:pt x="7931" y="6150"/>
                    <a:pt x="7931" y="1"/>
                    <a:pt x="3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5003200" y="1334075"/>
              <a:ext cx="114600" cy="89100"/>
            </a:xfrm>
            <a:custGeom>
              <a:avLst/>
              <a:gdLst/>
              <a:ahLst/>
              <a:cxnLst/>
              <a:rect l="l" t="t" r="r" b="b"/>
              <a:pathLst>
                <a:path w="4584" h="3564" extrusionOk="0">
                  <a:moveTo>
                    <a:pt x="2285" y="0"/>
                  </a:moveTo>
                  <a:cubicBezTo>
                    <a:pt x="0" y="0"/>
                    <a:pt x="0" y="3563"/>
                    <a:pt x="2285" y="3563"/>
                  </a:cubicBezTo>
                  <a:cubicBezTo>
                    <a:pt x="4583" y="3563"/>
                    <a:pt x="4569" y="0"/>
                    <a:pt x="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4707575" y="1422500"/>
              <a:ext cx="159150" cy="129600"/>
            </a:xfrm>
            <a:custGeom>
              <a:avLst/>
              <a:gdLst/>
              <a:ahLst/>
              <a:cxnLst/>
              <a:rect l="l" t="t" r="r" b="b"/>
              <a:pathLst>
                <a:path w="6366" h="5184" extrusionOk="0">
                  <a:moveTo>
                    <a:pt x="3807" y="1"/>
                  </a:moveTo>
                  <a:cubicBezTo>
                    <a:pt x="3630" y="1"/>
                    <a:pt x="3453" y="19"/>
                    <a:pt x="3277" y="55"/>
                  </a:cubicBezTo>
                  <a:cubicBezTo>
                    <a:pt x="2601" y="184"/>
                    <a:pt x="1998" y="529"/>
                    <a:pt x="1538" y="1046"/>
                  </a:cubicBezTo>
                  <a:cubicBezTo>
                    <a:pt x="1078" y="1363"/>
                    <a:pt x="719" y="1794"/>
                    <a:pt x="504" y="2311"/>
                  </a:cubicBezTo>
                  <a:cubicBezTo>
                    <a:pt x="1" y="3446"/>
                    <a:pt x="935" y="4595"/>
                    <a:pt x="1984" y="4983"/>
                  </a:cubicBezTo>
                  <a:cubicBezTo>
                    <a:pt x="2340" y="5118"/>
                    <a:pt x="2716" y="5183"/>
                    <a:pt x="3092" y="5183"/>
                  </a:cubicBezTo>
                  <a:cubicBezTo>
                    <a:pt x="4234" y="5183"/>
                    <a:pt x="5373" y="4587"/>
                    <a:pt x="5935" y="3561"/>
                  </a:cubicBezTo>
                  <a:cubicBezTo>
                    <a:pt x="6136" y="3216"/>
                    <a:pt x="6265" y="2828"/>
                    <a:pt x="6308" y="2426"/>
                  </a:cubicBezTo>
                  <a:cubicBezTo>
                    <a:pt x="6366" y="1736"/>
                    <a:pt x="6050" y="1161"/>
                    <a:pt x="5590" y="702"/>
                  </a:cubicBezTo>
                  <a:cubicBezTo>
                    <a:pt x="5103" y="249"/>
                    <a:pt x="4464" y="1"/>
                    <a:pt x="38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604320" y="2088852"/>
            <a:ext cx="1465797" cy="1649641"/>
            <a:chOff x="3730250" y="2585325"/>
            <a:chExt cx="2011800" cy="2264125"/>
          </a:xfrm>
        </p:grpSpPr>
        <p:sp>
          <p:nvSpPr>
            <p:cNvPr id="138" name="Google Shape;138;p15"/>
            <p:cNvSpPr/>
            <p:nvPr/>
          </p:nvSpPr>
          <p:spPr>
            <a:xfrm>
              <a:off x="3730250" y="2585325"/>
              <a:ext cx="2011800" cy="2264125"/>
            </a:xfrm>
            <a:custGeom>
              <a:avLst/>
              <a:gdLst/>
              <a:ahLst/>
              <a:cxnLst/>
              <a:rect l="l" t="t" r="r" b="b"/>
              <a:pathLst>
                <a:path w="80472" h="90565" extrusionOk="0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4431375" y="3544825"/>
              <a:ext cx="229550" cy="177825"/>
            </a:xfrm>
            <a:custGeom>
              <a:avLst/>
              <a:gdLst/>
              <a:ahLst/>
              <a:cxnLst/>
              <a:rect l="l" t="t" r="r" b="b"/>
              <a:pathLst>
                <a:path w="9182" h="7113" extrusionOk="0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469450" y="3582175"/>
              <a:ext cx="132550" cy="103125"/>
            </a:xfrm>
            <a:custGeom>
              <a:avLst/>
              <a:gdLst/>
              <a:ahLst/>
              <a:cxnLst/>
              <a:rect l="l" t="t" r="r" b="b"/>
              <a:pathLst>
                <a:path w="5302" h="4125" extrusionOk="0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760750" y="3522200"/>
              <a:ext cx="231325" cy="179625"/>
            </a:xfrm>
            <a:custGeom>
              <a:avLst/>
              <a:gdLst/>
              <a:ahLst/>
              <a:cxnLst/>
              <a:rect l="l" t="t" r="r" b="b"/>
              <a:pathLst>
                <a:path w="9253" h="7185" extrusionOk="0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4809600" y="3559925"/>
              <a:ext cx="133625" cy="103825"/>
            </a:xfrm>
            <a:custGeom>
              <a:avLst/>
              <a:gdLst/>
              <a:ahLst/>
              <a:cxnLst/>
              <a:rect l="l" t="t" r="r" b="b"/>
              <a:pathLst>
                <a:path w="5345" h="4153" extrusionOk="0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584550" y="3926750"/>
              <a:ext cx="235575" cy="108150"/>
            </a:xfrm>
            <a:custGeom>
              <a:avLst/>
              <a:gdLst/>
              <a:ahLst/>
              <a:cxnLst/>
              <a:rect l="l" t="t" r="r" b="b"/>
              <a:pathLst>
                <a:path w="9423" h="4326" extrusionOk="0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15"/>
          <p:cNvGrpSpPr/>
          <p:nvPr/>
        </p:nvGrpSpPr>
        <p:grpSpPr>
          <a:xfrm>
            <a:off x="1784410" y="905325"/>
            <a:ext cx="1325937" cy="1526738"/>
            <a:chOff x="5655000" y="2294500"/>
            <a:chExt cx="749625" cy="863100"/>
          </a:xfrm>
        </p:grpSpPr>
        <p:sp>
          <p:nvSpPr>
            <p:cNvPr id="145" name="Google Shape;145;p15"/>
            <p:cNvSpPr/>
            <p:nvPr/>
          </p:nvSpPr>
          <p:spPr>
            <a:xfrm>
              <a:off x="5655000" y="2294500"/>
              <a:ext cx="698125" cy="721450"/>
            </a:xfrm>
            <a:custGeom>
              <a:avLst/>
              <a:gdLst/>
              <a:ahLst/>
              <a:cxnLst/>
              <a:rect l="l" t="t" r="r" b="b"/>
              <a:pathLst>
                <a:path w="27925" h="28858" extrusionOk="0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6220725" y="2815575"/>
              <a:ext cx="140625" cy="155300"/>
            </a:xfrm>
            <a:custGeom>
              <a:avLst/>
              <a:gdLst/>
              <a:ahLst/>
              <a:cxnLst/>
              <a:rect l="l" t="t" r="r" b="b"/>
              <a:pathLst>
                <a:path w="5625" h="6212" extrusionOk="0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227475" y="2892450"/>
              <a:ext cx="177150" cy="191725"/>
            </a:xfrm>
            <a:custGeom>
              <a:avLst/>
              <a:gdLst/>
              <a:ahLst/>
              <a:cxnLst/>
              <a:rect l="l" t="t" r="r" b="b"/>
              <a:pathLst>
                <a:path w="7086" h="7669" extrusionOk="0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79725" y="3001125"/>
              <a:ext cx="200275" cy="156475"/>
            </a:xfrm>
            <a:custGeom>
              <a:avLst/>
              <a:gdLst/>
              <a:ahLst/>
              <a:cxnLst/>
              <a:rect l="l" t="t" r="r" b="b"/>
              <a:pathLst>
                <a:path w="8011" h="6259" extrusionOk="0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5998575" y="2897775"/>
              <a:ext cx="207975" cy="144850"/>
            </a:xfrm>
            <a:custGeom>
              <a:avLst/>
              <a:gdLst/>
              <a:ahLst/>
              <a:cxnLst/>
              <a:rect l="l" t="t" r="r" b="b"/>
              <a:pathLst>
                <a:path w="8319" h="5794" extrusionOk="0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029300" y="2796125"/>
              <a:ext cx="186500" cy="85725"/>
            </a:xfrm>
            <a:custGeom>
              <a:avLst/>
              <a:gdLst/>
              <a:ahLst/>
              <a:cxnLst/>
              <a:rect l="l" t="t" r="r" b="b"/>
              <a:pathLst>
                <a:path w="7460" h="3429" extrusionOk="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5866025" y="2863275"/>
              <a:ext cx="132450" cy="182550"/>
            </a:xfrm>
            <a:custGeom>
              <a:avLst/>
              <a:gdLst/>
              <a:ahLst/>
              <a:cxnLst/>
              <a:rect l="l" t="t" r="r" b="b"/>
              <a:pathLst>
                <a:path w="5298" h="7302" extrusionOk="0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5851725" y="2689525"/>
              <a:ext cx="239000" cy="133175"/>
            </a:xfrm>
            <a:custGeom>
              <a:avLst/>
              <a:gdLst/>
              <a:ahLst/>
              <a:cxnLst/>
              <a:rect l="l" t="t" r="r" b="b"/>
              <a:pathLst>
                <a:path w="9560" h="5327" extrusionOk="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6106050" y="2649400"/>
              <a:ext cx="207775" cy="112125"/>
            </a:xfrm>
            <a:custGeom>
              <a:avLst/>
              <a:gdLst/>
              <a:ahLst/>
              <a:cxnLst/>
              <a:rect l="l" t="t" r="r" b="b"/>
              <a:pathLst>
                <a:path w="8311" h="4485" extrusionOk="0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985875" y="2547500"/>
              <a:ext cx="196600" cy="119575"/>
            </a:xfrm>
            <a:custGeom>
              <a:avLst/>
              <a:gdLst/>
              <a:ahLst/>
              <a:cxnLst/>
              <a:rect l="l" t="t" r="r" b="b"/>
              <a:pathLst>
                <a:path w="7864" h="4783" extrusionOk="0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15"/>
          <p:cNvGrpSpPr/>
          <p:nvPr/>
        </p:nvGrpSpPr>
        <p:grpSpPr>
          <a:xfrm rot="10476844" flipH="1">
            <a:off x="8077314" y="4455154"/>
            <a:ext cx="506402" cy="263748"/>
            <a:chOff x="4211975" y="3407700"/>
            <a:chExt cx="312100" cy="162550"/>
          </a:xfrm>
        </p:grpSpPr>
        <p:sp>
          <p:nvSpPr>
            <p:cNvPr id="156" name="Google Shape;156;p15"/>
            <p:cNvSpPr/>
            <p:nvPr/>
          </p:nvSpPr>
          <p:spPr>
            <a:xfrm>
              <a:off x="4211975" y="3407700"/>
              <a:ext cx="142850" cy="130200"/>
            </a:xfrm>
            <a:custGeom>
              <a:avLst/>
              <a:gdLst/>
              <a:ahLst/>
              <a:cxnLst/>
              <a:rect l="l" t="t" r="r" b="b"/>
              <a:pathLst>
                <a:path w="5714" h="5208" extrusionOk="0">
                  <a:moveTo>
                    <a:pt x="3124" y="0"/>
                  </a:moveTo>
                  <a:cubicBezTo>
                    <a:pt x="2891" y="0"/>
                    <a:pt x="2658" y="28"/>
                    <a:pt x="2428" y="83"/>
                  </a:cubicBezTo>
                  <a:cubicBezTo>
                    <a:pt x="2141" y="170"/>
                    <a:pt x="1868" y="282"/>
                    <a:pt x="1619" y="419"/>
                  </a:cubicBezTo>
                  <a:cubicBezTo>
                    <a:pt x="1183" y="668"/>
                    <a:pt x="822" y="1041"/>
                    <a:pt x="611" y="1489"/>
                  </a:cubicBezTo>
                  <a:cubicBezTo>
                    <a:pt x="486" y="1651"/>
                    <a:pt x="386" y="1813"/>
                    <a:pt x="299" y="1999"/>
                  </a:cubicBezTo>
                  <a:cubicBezTo>
                    <a:pt x="113" y="2323"/>
                    <a:pt x="13" y="2671"/>
                    <a:pt x="13" y="3045"/>
                  </a:cubicBezTo>
                  <a:cubicBezTo>
                    <a:pt x="1" y="3319"/>
                    <a:pt x="63" y="3592"/>
                    <a:pt x="200" y="3841"/>
                  </a:cubicBezTo>
                  <a:cubicBezTo>
                    <a:pt x="436" y="4426"/>
                    <a:pt x="922" y="4862"/>
                    <a:pt x="1531" y="5036"/>
                  </a:cubicBezTo>
                  <a:cubicBezTo>
                    <a:pt x="1868" y="5123"/>
                    <a:pt x="2204" y="5161"/>
                    <a:pt x="2540" y="5161"/>
                  </a:cubicBezTo>
                  <a:lnTo>
                    <a:pt x="2577" y="5161"/>
                  </a:lnTo>
                  <a:cubicBezTo>
                    <a:pt x="2689" y="5192"/>
                    <a:pt x="2804" y="5207"/>
                    <a:pt x="2919" y="5207"/>
                  </a:cubicBezTo>
                  <a:cubicBezTo>
                    <a:pt x="3034" y="5207"/>
                    <a:pt x="3149" y="5192"/>
                    <a:pt x="3261" y="5161"/>
                  </a:cubicBezTo>
                  <a:cubicBezTo>
                    <a:pt x="3610" y="5148"/>
                    <a:pt x="3933" y="5036"/>
                    <a:pt x="4220" y="4849"/>
                  </a:cubicBezTo>
                  <a:cubicBezTo>
                    <a:pt x="5116" y="4401"/>
                    <a:pt x="5676" y="3493"/>
                    <a:pt x="5701" y="2497"/>
                  </a:cubicBezTo>
                  <a:cubicBezTo>
                    <a:pt x="5713" y="2174"/>
                    <a:pt x="5639" y="1838"/>
                    <a:pt x="5477" y="1551"/>
                  </a:cubicBezTo>
                  <a:cubicBezTo>
                    <a:pt x="5190" y="830"/>
                    <a:pt x="4593" y="294"/>
                    <a:pt x="3859" y="95"/>
                  </a:cubicBezTo>
                  <a:cubicBezTo>
                    <a:pt x="3616" y="31"/>
                    <a:pt x="3370" y="0"/>
                    <a:pt x="3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4402075" y="3448100"/>
              <a:ext cx="122000" cy="122150"/>
            </a:xfrm>
            <a:custGeom>
              <a:avLst/>
              <a:gdLst/>
              <a:ahLst/>
              <a:cxnLst/>
              <a:rect l="l" t="t" r="r" b="b"/>
              <a:pathLst>
                <a:path w="4880" h="4886" extrusionOk="0">
                  <a:moveTo>
                    <a:pt x="2440" y="1"/>
                  </a:moveTo>
                  <a:cubicBezTo>
                    <a:pt x="1815" y="1"/>
                    <a:pt x="1189" y="240"/>
                    <a:pt x="710" y="719"/>
                  </a:cubicBezTo>
                  <a:cubicBezTo>
                    <a:pt x="275" y="1192"/>
                    <a:pt x="26" y="1802"/>
                    <a:pt x="1" y="2449"/>
                  </a:cubicBezTo>
                  <a:cubicBezTo>
                    <a:pt x="26" y="3072"/>
                    <a:pt x="237" y="3731"/>
                    <a:pt x="710" y="4167"/>
                  </a:cubicBezTo>
                  <a:cubicBezTo>
                    <a:pt x="1189" y="4646"/>
                    <a:pt x="1815" y="4886"/>
                    <a:pt x="2440" y="4886"/>
                  </a:cubicBezTo>
                  <a:cubicBezTo>
                    <a:pt x="3066" y="4886"/>
                    <a:pt x="3691" y="4646"/>
                    <a:pt x="4170" y="4167"/>
                  </a:cubicBezTo>
                  <a:cubicBezTo>
                    <a:pt x="4606" y="3694"/>
                    <a:pt x="4855" y="3084"/>
                    <a:pt x="4880" y="2449"/>
                  </a:cubicBezTo>
                  <a:cubicBezTo>
                    <a:pt x="4855" y="1815"/>
                    <a:pt x="4643" y="1155"/>
                    <a:pt x="4170" y="719"/>
                  </a:cubicBezTo>
                  <a:cubicBezTo>
                    <a:pt x="3691" y="240"/>
                    <a:pt x="3066" y="1"/>
                    <a:pt x="2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FEF703AB-207C-F359-AC22-8462E31C3235}"/>
              </a:ext>
            </a:extLst>
          </p:cNvPr>
          <p:cNvSpPr txBox="1">
            <a:spLocks/>
          </p:cNvSpPr>
          <p:nvPr/>
        </p:nvSpPr>
        <p:spPr>
          <a:xfrm>
            <a:off x="714375" y="1696353"/>
            <a:ext cx="2886075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CL" dirty="0"/>
              <a:t> Practiquemos restas contando hacia atrás.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5B6DF2-0891-E290-E44D-23635E688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7307"/>
            <a:ext cx="3571396" cy="46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3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 </a:t>
            </a:r>
            <a:endParaRPr dirty="0"/>
          </a:p>
        </p:txBody>
      </p:sp>
      <p:grpSp>
        <p:nvGrpSpPr>
          <p:cNvPr id="263" name="Google Shape;263;p18"/>
          <p:cNvGrpSpPr/>
          <p:nvPr/>
        </p:nvGrpSpPr>
        <p:grpSpPr>
          <a:xfrm rot="-1091157">
            <a:off x="132363" y="116120"/>
            <a:ext cx="907593" cy="1021426"/>
            <a:chOff x="3730250" y="2585325"/>
            <a:chExt cx="2011800" cy="2264125"/>
          </a:xfrm>
        </p:grpSpPr>
        <p:sp>
          <p:nvSpPr>
            <p:cNvPr id="264" name="Google Shape;264;p18"/>
            <p:cNvSpPr/>
            <p:nvPr/>
          </p:nvSpPr>
          <p:spPr>
            <a:xfrm>
              <a:off x="3730250" y="2585325"/>
              <a:ext cx="2011800" cy="2264125"/>
            </a:xfrm>
            <a:custGeom>
              <a:avLst/>
              <a:gdLst/>
              <a:ahLst/>
              <a:cxnLst/>
              <a:rect l="l" t="t" r="r" b="b"/>
              <a:pathLst>
                <a:path w="80472" h="90565" extrusionOk="0">
                  <a:moveTo>
                    <a:pt x="8334" y="54659"/>
                  </a:moveTo>
                  <a:lnTo>
                    <a:pt x="8334" y="54659"/>
                  </a:lnTo>
                  <a:cubicBezTo>
                    <a:pt x="8291" y="54730"/>
                    <a:pt x="8262" y="54802"/>
                    <a:pt x="8233" y="54860"/>
                  </a:cubicBezTo>
                  <a:lnTo>
                    <a:pt x="8305" y="54702"/>
                  </a:lnTo>
                  <a:lnTo>
                    <a:pt x="8334" y="54659"/>
                  </a:lnTo>
                  <a:close/>
                  <a:moveTo>
                    <a:pt x="37263" y="1"/>
                  </a:moveTo>
                  <a:cubicBezTo>
                    <a:pt x="37179" y="1"/>
                    <a:pt x="37095" y="2"/>
                    <a:pt x="37011" y="6"/>
                  </a:cubicBezTo>
                  <a:cubicBezTo>
                    <a:pt x="33160" y="164"/>
                    <a:pt x="31091" y="4776"/>
                    <a:pt x="33376" y="7836"/>
                  </a:cubicBezTo>
                  <a:cubicBezTo>
                    <a:pt x="34065" y="8770"/>
                    <a:pt x="35085" y="9402"/>
                    <a:pt x="36220" y="9632"/>
                  </a:cubicBezTo>
                  <a:cubicBezTo>
                    <a:pt x="36335" y="15163"/>
                    <a:pt x="36436" y="20680"/>
                    <a:pt x="36551" y="26212"/>
                  </a:cubicBezTo>
                  <a:cubicBezTo>
                    <a:pt x="33577" y="26599"/>
                    <a:pt x="30703" y="27217"/>
                    <a:pt x="28017" y="28582"/>
                  </a:cubicBezTo>
                  <a:cubicBezTo>
                    <a:pt x="27212" y="26844"/>
                    <a:pt x="26393" y="25120"/>
                    <a:pt x="25589" y="23396"/>
                  </a:cubicBezTo>
                  <a:cubicBezTo>
                    <a:pt x="25732" y="23194"/>
                    <a:pt x="25847" y="22965"/>
                    <a:pt x="25948" y="22735"/>
                  </a:cubicBezTo>
                  <a:cubicBezTo>
                    <a:pt x="26537" y="21269"/>
                    <a:pt x="26192" y="19603"/>
                    <a:pt x="25086" y="18482"/>
                  </a:cubicBezTo>
                  <a:cubicBezTo>
                    <a:pt x="24553" y="17752"/>
                    <a:pt x="23714" y="17357"/>
                    <a:pt x="22862" y="17357"/>
                  </a:cubicBezTo>
                  <a:cubicBezTo>
                    <a:pt x="22405" y="17357"/>
                    <a:pt x="21944" y="17471"/>
                    <a:pt x="21523" y="17706"/>
                  </a:cubicBezTo>
                  <a:cubicBezTo>
                    <a:pt x="20144" y="18439"/>
                    <a:pt x="19195" y="19718"/>
                    <a:pt x="19095" y="21284"/>
                  </a:cubicBezTo>
                  <a:cubicBezTo>
                    <a:pt x="18994" y="23094"/>
                    <a:pt x="20302" y="24674"/>
                    <a:pt x="22097" y="24933"/>
                  </a:cubicBezTo>
                  <a:cubicBezTo>
                    <a:pt x="22258" y="24956"/>
                    <a:pt x="22422" y="24967"/>
                    <a:pt x="22585" y="24967"/>
                  </a:cubicBezTo>
                  <a:cubicBezTo>
                    <a:pt x="22831" y="24967"/>
                    <a:pt x="23077" y="24941"/>
                    <a:pt x="23319" y="24890"/>
                  </a:cubicBezTo>
                  <a:lnTo>
                    <a:pt x="25704" y="29976"/>
                  </a:lnTo>
                  <a:cubicBezTo>
                    <a:pt x="23161" y="31800"/>
                    <a:pt x="20962" y="34315"/>
                    <a:pt x="19669" y="37159"/>
                  </a:cubicBezTo>
                  <a:cubicBezTo>
                    <a:pt x="19181" y="38266"/>
                    <a:pt x="18750" y="39386"/>
                    <a:pt x="18391" y="40536"/>
                  </a:cubicBezTo>
                  <a:cubicBezTo>
                    <a:pt x="15417" y="39688"/>
                    <a:pt x="12486" y="38668"/>
                    <a:pt x="9627" y="37490"/>
                  </a:cubicBezTo>
                  <a:cubicBezTo>
                    <a:pt x="9785" y="37145"/>
                    <a:pt x="9900" y="36786"/>
                    <a:pt x="9943" y="36412"/>
                  </a:cubicBezTo>
                  <a:cubicBezTo>
                    <a:pt x="10101" y="35306"/>
                    <a:pt x="9857" y="34171"/>
                    <a:pt x="9282" y="33208"/>
                  </a:cubicBezTo>
                  <a:cubicBezTo>
                    <a:pt x="9210" y="32964"/>
                    <a:pt x="9109" y="32749"/>
                    <a:pt x="8966" y="32533"/>
                  </a:cubicBezTo>
                  <a:cubicBezTo>
                    <a:pt x="8265" y="31501"/>
                    <a:pt x="7125" y="30823"/>
                    <a:pt x="5939" y="30823"/>
                  </a:cubicBezTo>
                  <a:cubicBezTo>
                    <a:pt x="5837" y="30823"/>
                    <a:pt x="5735" y="30828"/>
                    <a:pt x="5633" y="30838"/>
                  </a:cubicBezTo>
                  <a:cubicBezTo>
                    <a:pt x="5453" y="30814"/>
                    <a:pt x="5270" y="30802"/>
                    <a:pt x="5087" y="30802"/>
                  </a:cubicBezTo>
                  <a:cubicBezTo>
                    <a:pt x="4832" y="30802"/>
                    <a:pt x="4576" y="30825"/>
                    <a:pt x="4325" y="30867"/>
                  </a:cubicBezTo>
                  <a:cubicBezTo>
                    <a:pt x="1193" y="31398"/>
                    <a:pt x="1" y="35421"/>
                    <a:pt x="1524" y="37935"/>
                  </a:cubicBezTo>
                  <a:cubicBezTo>
                    <a:pt x="2267" y="39170"/>
                    <a:pt x="3637" y="40004"/>
                    <a:pt x="5056" y="40004"/>
                  </a:cubicBezTo>
                  <a:cubicBezTo>
                    <a:pt x="5421" y="40004"/>
                    <a:pt x="5789" y="39949"/>
                    <a:pt x="6150" y="39832"/>
                  </a:cubicBezTo>
                  <a:cubicBezTo>
                    <a:pt x="6480" y="39731"/>
                    <a:pt x="6782" y="39587"/>
                    <a:pt x="7069" y="39401"/>
                  </a:cubicBezTo>
                  <a:cubicBezTo>
                    <a:pt x="7112" y="39401"/>
                    <a:pt x="7156" y="39386"/>
                    <a:pt x="7199" y="39386"/>
                  </a:cubicBezTo>
                  <a:cubicBezTo>
                    <a:pt x="10632" y="40866"/>
                    <a:pt x="14152" y="42130"/>
                    <a:pt x="17759" y="43151"/>
                  </a:cubicBezTo>
                  <a:cubicBezTo>
                    <a:pt x="17414" y="44918"/>
                    <a:pt x="17342" y="46728"/>
                    <a:pt x="17514" y="48509"/>
                  </a:cubicBezTo>
                  <a:cubicBezTo>
                    <a:pt x="17658" y="49975"/>
                    <a:pt x="17902" y="51412"/>
                    <a:pt x="18247" y="52834"/>
                  </a:cubicBezTo>
                  <a:lnTo>
                    <a:pt x="12428" y="53351"/>
                  </a:lnTo>
                  <a:cubicBezTo>
                    <a:pt x="11592" y="52691"/>
                    <a:pt x="10612" y="52241"/>
                    <a:pt x="9567" y="52241"/>
                  </a:cubicBezTo>
                  <a:cubicBezTo>
                    <a:pt x="9248" y="52241"/>
                    <a:pt x="8922" y="52283"/>
                    <a:pt x="8592" y="52374"/>
                  </a:cubicBezTo>
                  <a:cubicBezTo>
                    <a:pt x="6796" y="52877"/>
                    <a:pt x="5546" y="54759"/>
                    <a:pt x="6035" y="56613"/>
                  </a:cubicBezTo>
                  <a:cubicBezTo>
                    <a:pt x="6468" y="58333"/>
                    <a:pt x="8007" y="59399"/>
                    <a:pt x="9616" y="59399"/>
                  </a:cubicBezTo>
                  <a:cubicBezTo>
                    <a:pt x="10304" y="59399"/>
                    <a:pt x="11005" y="59204"/>
                    <a:pt x="11638" y="58782"/>
                  </a:cubicBezTo>
                  <a:cubicBezTo>
                    <a:pt x="12213" y="58380"/>
                    <a:pt x="12701" y="57834"/>
                    <a:pt x="13017" y="57202"/>
                  </a:cubicBezTo>
                  <a:cubicBezTo>
                    <a:pt x="13290" y="56828"/>
                    <a:pt x="13463" y="56397"/>
                    <a:pt x="13535" y="55952"/>
                  </a:cubicBezTo>
                  <a:lnTo>
                    <a:pt x="18994" y="55449"/>
                  </a:lnTo>
                  <a:cubicBezTo>
                    <a:pt x="19554" y="57087"/>
                    <a:pt x="20244" y="58667"/>
                    <a:pt x="21077" y="60176"/>
                  </a:cubicBezTo>
                  <a:cubicBezTo>
                    <a:pt x="22327" y="62489"/>
                    <a:pt x="23965" y="64558"/>
                    <a:pt x="25919" y="66325"/>
                  </a:cubicBezTo>
                  <a:cubicBezTo>
                    <a:pt x="23290" y="69399"/>
                    <a:pt x="20733" y="72531"/>
                    <a:pt x="18247" y="75750"/>
                  </a:cubicBezTo>
                  <a:cubicBezTo>
                    <a:pt x="18096" y="75721"/>
                    <a:pt x="17946" y="75706"/>
                    <a:pt x="17796" y="75706"/>
                  </a:cubicBezTo>
                  <a:cubicBezTo>
                    <a:pt x="17575" y="75706"/>
                    <a:pt x="17355" y="75739"/>
                    <a:pt x="17141" y="75807"/>
                  </a:cubicBezTo>
                  <a:cubicBezTo>
                    <a:pt x="17069" y="75822"/>
                    <a:pt x="16997" y="75850"/>
                    <a:pt x="16940" y="75879"/>
                  </a:cubicBezTo>
                  <a:cubicBezTo>
                    <a:pt x="16408" y="75879"/>
                    <a:pt x="15891" y="76023"/>
                    <a:pt x="15431" y="76281"/>
                  </a:cubicBezTo>
                  <a:cubicBezTo>
                    <a:pt x="14799" y="76655"/>
                    <a:pt x="14310" y="77215"/>
                    <a:pt x="14037" y="77890"/>
                  </a:cubicBezTo>
                  <a:cubicBezTo>
                    <a:pt x="13391" y="79399"/>
                    <a:pt x="13994" y="81137"/>
                    <a:pt x="15431" y="81928"/>
                  </a:cubicBezTo>
                  <a:cubicBezTo>
                    <a:pt x="15953" y="82208"/>
                    <a:pt x="16520" y="82344"/>
                    <a:pt x="17083" y="82344"/>
                  </a:cubicBezTo>
                  <a:cubicBezTo>
                    <a:pt x="17963" y="82344"/>
                    <a:pt x="18831" y="82012"/>
                    <a:pt x="19497" y="81382"/>
                  </a:cubicBezTo>
                  <a:cubicBezTo>
                    <a:pt x="20488" y="80433"/>
                    <a:pt x="20761" y="78997"/>
                    <a:pt x="20460" y="77689"/>
                  </a:cubicBezTo>
                  <a:cubicBezTo>
                    <a:pt x="20431" y="77589"/>
                    <a:pt x="20402" y="77488"/>
                    <a:pt x="20359" y="77402"/>
                  </a:cubicBezTo>
                  <a:cubicBezTo>
                    <a:pt x="22830" y="74184"/>
                    <a:pt x="25402" y="71052"/>
                    <a:pt x="28045" y="67977"/>
                  </a:cubicBezTo>
                  <a:cubicBezTo>
                    <a:pt x="28304" y="68135"/>
                    <a:pt x="28548" y="68308"/>
                    <a:pt x="28807" y="68451"/>
                  </a:cubicBezTo>
                  <a:cubicBezTo>
                    <a:pt x="31838" y="70305"/>
                    <a:pt x="35402" y="71195"/>
                    <a:pt x="38936" y="71454"/>
                  </a:cubicBezTo>
                  <a:cubicBezTo>
                    <a:pt x="38749" y="74802"/>
                    <a:pt x="38620" y="78163"/>
                    <a:pt x="38562" y="81511"/>
                  </a:cubicBezTo>
                  <a:cubicBezTo>
                    <a:pt x="37327" y="81813"/>
                    <a:pt x="36206" y="82560"/>
                    <a:pt x="35617" y="83738"/>
                  </a:cubicBezTo>
                  <a:cubicBezTo>
                    <a:pt x="34726" y="85577"/>
                    <a:pt x="35071" y="88077"/>
                    <a:pt x="36680" y="89427"/>
                  </a:cubicBezTo>
                  <a:cubicBezTo>
                    <a:pt x="37603" y="90182"/>
                    <a:pt x="38737" y="90564"/>
                    <a:pt x="39877" y="90564"/>
                  </a:cubicBezTo>
                  <a:cubicBezTo>
                    <a:pt x="40776" y="90564"/>
                    <a:pt x="41679" y="90326"/>
                    <a:pt x="42485" y="89844"/>
                  </a:cubicBezTo>
                  <a:cubicBezTo>
                    <a:pt x="44625" y="88565"/>
                    <a:pt x="45157" y="85821"/>
                    <a:pt x="43864" y="83752"/>
                  </a:cubicBezTo>
                  <a:cubicBezTo>
                    <a:pt x="43533" y="83249"/>
                    <a:pt x="43074" y="82862"/>
                    <a:pt x="42528" y="82632"/>
                  </a:cubicBezTo>
                  <a:cubicBezTo>
                    <a:pt x="42226" y="82158"/>
                    <a:pt x="41781" y="81798"/>
                    <a:pt x="41249" y="81612"/>
                  </a:cubicBezTo>
                  <a:cubicBezTo>
                    <a:pt x="41321" y="78235"/>
                    <a:pt x="41436" y="74873"/>
                    <a:pt x="41623" y="71511"/>
                  </a:cubicBezTo>
                  <a:cubicBezTo>
                    <a:pt x="42959" y="71440"/>
                    <a:pt x="44280" y="71267"/>
                    <a:pt x="45617" y="71066"/>
                  </a:cubicBezTo>
                  <a:cubicBezTo>
                    <a:pt x="46823" y="70894"/>
                    <a:pt x="48002" y="70606"/>
                    <a:pt x="49137" y="70190"/>
                  </a:cubicBezTo>
                  <a:cubicBezTo>
                    <a:pt x="49984" y="69859"/>
                    <a:pt x="50861" y="69529"/>
                    <a:pt x="51694" y="69126"/>
                  </a:cubicBezTo>
                  <a:cubicBezTo>
                    <a:pt x="52455" y="70491"/>
                    <a:pt x="53174" y="71871"/>
                    <a:pt x="53878" y="73279"/>
                  </a:cubicBezTo>
                  <a:cubicBezTo>
                    <a:pt x="53461" y="73623"/>
                    <a:pt x="53145" y="74069"/>
                    <a:pt x="52944" y="74557"/>
                  </a:cubicBezTo>
                  <a:cubicBezTo>
                    <a:pt x="52297" y="76066"/>
                    <a:pt x="52901" y="77804"/>
                    <a:pt x="54338" y="78594"/>
                  </a:cubicBezTo>
                  <a:cubicBezTo>
                    <a:pt x="54864" y="78878"/>
                    <a:pt x="55438" y="79016"/>
                    <a:pt x="56006" y="79016"/>
                  </a:cubicBezTo>
                  <a:cubicBezTo>
                    <a:pt x="56880" y="79016"/>
                    <a:pt x="57742" y="78690"/>
                    <a:pt x="58403" y="78063"/>
                  </a:cubicBezTo>
                  <a:cubicBezTo>
                    <a:pt x="59395" y="77100"/>
                    <a:pt x="59668" y="75664"/>
                    <a:pt x="59366" y="74370"/>
                  </a:cubicBezTo>
                  <a:cubicBezTo>
                    <a:pt x="59165" y="73681"/>
                    <a:pt x="58734" y="73106"/>
                    <a:pt x="58130" y="72747"/>
                  </a:cubicBezTo>
                  <a:cubicBezTo>
                    <a:pt x="57694" y="72504"/>
                    <a:pt x="57206" y="72374"/>
                    <a:pt x="56710" y="72374"/>
                  </a:cubicBezTo>
                  <a:cubicBezTo>
                    <a:pt x="56619" y="72374"/>
                    <a:pt x="56527" y="72379"/>
                    <a:pt x="56435" y="72388"/>
                  </a:cubicBezTo>
                  <a:cubicBezTo>
                    <a:pt x="55659" y="70836"/>
                    <a:pt x="54869" y="69299"/>
                    <a:pt x="54036" y="67776"/>
                  </a:cubicBezTo>
                  <a:cubicBezTo>
                    <a:pt x="55975" y="66411"/>
                    <a:pt x="57656" y="64744"/>
                    <a:pt x="59036" y="62819"/>
                  </a:cubicBezTo>
                  <a:cubicBezTo>
                    <a:pt x="59682" y="61943"/>
                    <a:pt x="60228" y="60995"/>
                    <a:pt x="60659" y="60003"/>
                  </a:cubicBezTo>
                  <a:cubicBezTo>
                    <a:pt x="63791" y="61383"/>
                    <a:pt x="66981" y="62647"/>
                    <a:pt x="70213" y="63796"/>
                  </a:cubicBezTo>
                  <a:cubicBezTo>
                    <a:pt x="70156" y="65190"/>
                    <a:pt x="70673" y="66612"/>
                    <a:pt x="71751" y="67517"/>
                  </a:cubicBezTo>
                  <a:cubicBezTo>
                    <a:pt x="72674" y="68264"/>
                    <a:pt x="73807" y="68647"/>
                    <a:pt x="74947" y="68647"/>
                  </a:cubicBezTo>
                  <a:cubicBezTo>
                    <a:pt x="75846" y="68647"/>
                    <a:pt x="76750" y="68408"/>
                    <a:pt x="77555" y="67920"/>
                  </a:cubicBezTo>
                  <a:cubicBezTo>
                    <a:pt x="79696" y="66655"/>
                    <a:pt x="80227" y="63897"/>
                    <a:pt x="78920" y="61842"/>
                  </a:cubicBezTo>
                  <a:cubicBezTo>
                    <a:pt x="78604" y="61339"/>
                    <a:pt x="78144" y="60952"/>
                    <a:pt x="77598" y="60722"/>
                  </a:cubicBezTo>
                  <a:cubicBezTo>
                    <a:pt x="77253" y="60176"/>
                    <a:pt x="76707" y="59788"/>
                    <a:pt x="76090" y="59615"/>
                  </a:cubicBezTo>
                  <a:cubicBezTo>
                    <a:pt x="75676" y="59503"/>
                    <a:pt x="75245" y="59448"/>
                    <a:pt x="74813" y="59448"/>
                  </a:cubicBezTo>
                  <a:cubicBezTo>
                    <a:pt x="73368" y="59448"/>
                    <a:pt x="71909" y="60067"/>
                    <a:pt x="71047" y="61239"/>
                  </a:cubicBezTo>
                  <a:cubicBezTo>
                    <a:pt x="67843" y="60104"/>
                    <a:pt x="64668" y="58854"/>
                    <a:pt x="61550" y="57460"/>
                  </a:cubicBezTo>
                  <a:cubicBezTo>
                    <a:pt x="62024" y="55722"/>
                    <a:pt x="62326" y="53940"/>
                    <a:pt x="62469" y="52144"/>
                  </a:cubicBezTo>
                  <a:cubicBezTo>
                    <a:pt x="62541" y="51268"/>
                    <a:pt x="62570" y="50392"/>
                    <a:pt x="62541" y="49515"/>
                  </a:cubicBezTo>
                  <a:lnTo>
                    <a:pt x="66808" y="49113"/>
                  </a:lnTo>
                  <a:cubicBezTo>
                    <a:pt x="67453" y="50422"/>
                    <a:pt x="68762" y="51167"/>
                    <a:pt x="70106" y="51167"/>
                  </a:cubicBezTo>
                  <a:cubicBezTo>
                    <a:pt x="70798" y="51167"/>
                    <a:pt x="71499" y="50970"/>
                    <a:pt x="72124" y="50550"/>
                  </a:cubicBezTo>
                  <a:cubicBezTo>
                    <a:pt x="72713" y="50147"/>
                    <a:pt x="73187" y="49601"/>
                    <a:pt x="73518" y="48969"/>
                  </a:cubicBezTo>
                  <a:cubicBezTo>
                    <a:pt x="74265" y="47920"/>
                    <a:pt x="74337" y="46354"/>
                    <a:pt x="73302" y="45421"/>
                  </a:cubicBezTo>
                  <a:cubicBezTo>
                    <a:pt x="72383" y="44603"/>
                    <a:pt x="71265" y="44010"/>
                    <a:pt x="70057" y="44010"/>
                  </a:cubicBezTo>
                  <a:cubicBezTo>
                    <a:pt x="69737" y="44010"/>
                    <a:pt x="69410" y="44051"/>
                    <a:pt x="69078" y="44142"/>
                  </a:cubicBezTo>
                  <a:cubicBezTo>
                    <a:pt x="67943" y="44472"/>
                    <a:pt x="67024" y="45320"/>
                    <a:pt x="66622" y="46441"/>
                  </a:cubicBezTo>
                  <a:lnTo>
                    <a:pt x="62369" y="46843"/>
                  </a:lnTo>
                  <a:cubicBezTo>
                    <a:pt x="62211" y="45392"/>
                    <a:pt x="61967" y="43955"/>
                    <a:pt x="61694" y="42561"/>
                  </a:cubicBezTo>
                  <a:cubicBezTo>
                    <a:pt x="61406" y="41067"/>
                    <a:pt x="60946" y="39602"/>
                    <a:pt x="60357" y="38194"/>
                  </a:cubicBezTo>
                  <a:lnTo>
                    <a:pt x="72354" y="32806"/>
                  </a:lnTo>
                  <a:cubicBezTo>
                    <a:pt x="73128" y="33700"/>
                    <a:pt x="74266" y="34263"/>
                    <a:pt x="75435" y="34263"/>
                  </a:cubicBezTo>
                  <a:cubicBezTo>
                    <a:pt x="75807" y="34263"/>
                    <a:pt x="76182" y="34206"/>
                    <a:pt x="76549" y="34085"/>
                  </a:cubicBezTo>
                  <a:cubicBezTo>
                    <a:pt x="76865" y="33984"/>
                    <a:pt x="77167" y="33841"/>
                    <a:pt x="77454" y="33668"/>
                  </a:cubicBezTo>
                  <a:cubicBezTo>
                    <a:pt x="78920" y="33467"/>
                    <a:pt x="80112" y="32231"/>
                    <a:pt x="80328" y="30680"/>
                  </a:cubicBezTo>
                  <a:cubicBezTo>
                    <a:pt x="80472" y="29559"/>
                    <a:pt x="80242" y="28424"/>
                    <a:pt x="79667" y="27476"/>
                  </a:cubicBezTo>
                  <a:cubicBezTo>
                    <a:pt x="79595" y="27232"/>
                    <a:pt x="79495" y="27002"/>
                    <a:pt x="79351" y="26801"/>
                  </a:cubicBezTo>
                  <a:cubicBezTo>
                    <a:pt x="78650" y="25755"/>
                    <a:pt x="77510" y="25076"/>
                    <a:pt x="76324" y="25076"/>
                  </a:cubicBezTo>
                  <a:cubicBezTo>
                    <a:pt x="76222" y="25076"/>
                    <a:pt x="76120" y="25081"/>
                    <a:pt x="76018" y="25091"/>
                  </a:cubicBezTo>
                  <a:cubicBezTo>
                    <a:pt x="75856" y="25075"/>
                    <a:pt x="75692" y="25067"/>
                    <a:pt x="75528" y="25067"/>
                  </a:cubicBezTo>
                  <a:cubicBezTo>
                    <a:pt x="75255" y="25067"/>
                    <a:pt x="74980" y="25089"/>
                    <a:pt x="74710" y="25134"/>
                  </a:cubicBezTo>
                  <a:cubicBezTo>
                    <a:pt x="72282" y="25536"/>
                    <a:pt x="71018" y="28065"/>
                    <a:pt x="71291" y="30349"/>
                  </a:cubicBezTo>
                  <a:lnTo>
                    <a:pt x="59165" y="35794"/>
                  </a:lnTo>
                  <a:cubicBezTo>
                    <a:pt x="58518" y="34674"/>
                    <a:pt x="57786" y="33596"/>
                    <a:pt x="56952" y="32591"/>
                  </a:cubicBezTo>
                  <a:cubicBezTo>
                    <a:pt x="55803" y="31211"/>
                    <a:pt x="54409" y="30019"/>
                    <a:pt x="52858" y="29099"/>
                  </a:cubicBezTo>
                  <a:cubicBezTo>
                    <a:pt x="53748" y="27189"/>
                    <a:pt x="54582" y="25263"/>
                    <a:pt x="55343" y="23309"/>
                  </a:cubicBezTo>
                  <a:cubicBezTo>
                    <a:pt x="56766" y="23266"/>
                    <a:pt x="58044" y="22390"/>
                    <a:pt x="58605" y="21082"/>
                  </a:cubicBezTo>
                  <a:cubicBezTo>
                    <a:pt x="59194" y="19617"/>
                    <a:pt x="58849" y="17936"/>
                    <a:pt x="57728" y="16830"/>
                  </a:cubicBezTo>
                  <a:cubicBezTo>
                    <a:pt x="57195" y="16100"/>
                    <a:pt x="56363" y="15705"/>
                    <a:pt x="55510" y="15705"/>
                  </a:cubicBezTo>
                  <a:cubicBezTo>
                    <a:pt x="55054" y="15705"/>
                    <a:pt x="54591" y="15818"/>
                    <a:pt x="54165" y="16054"/>
                  </a:cubicBezTo>
                  <a:cubicBezTo>
                    <a:pt x="52786" y="16772"/>
                    <a:pt x="51852" y="18051"/>
                    <a:pt x="51737" y="19646"/>
                  </a:cubicBezTo>
                  <a:cubicBezTo>
                    <a:pt x="51680" y="20666"/>
                    <a:pt x="52082" y="21672"/>
                    <a:pt x="52843" y="22361"/>
                  </a:cubicBezTo>
                  <a:cubicBezTo>
                    <a:pt x="52111" y="24215"/>
                    <a:pt x="51306" y="26068"/>
                    <a:pt x="50458" y="27878"/>
                  </a:cubicBezTo>
                  <a:cubicBezTo>
                    <a:pt x="49625" y="27533"/>
                    <a:pt x="48749" y="27246"/>
                    <a:pt x="47858" y="27045"/>
                  </a:cubicBezTo>
                  <a:cubicBezTo>
                    <a:pt x="46795" y="26786"/>
                    <a:pt x="45717" y="26614"/>
                    <a:pt x="44640" y="26528"/>
                  </a:cubicBezTo>
                  <a:cubicBezTo>
                    <a:pt x="42985" y="26181"/>
                    <a:pt x="41319" y="26007"/>
                    <a:pt x="39640" y="26007"/>
                  </a:cubicBezTo>
                  <a:cubicBezTo>
                    <a:pt x="39510" y="26007"/>
                    <a:pt x="39381" y="26008"/>
                    <a:pt x="39252" y="26010"/>
                  </a:cubicBezTo>
                  <a:cubicBezTo>
                    <a:pt x="39123" y="20422"/>
                    <a:pt x="39008" y="14847"/>
                    <a:pt x="38907" y="9273"/>
                  </a:cubicBezTo>
                  <a:cubicBezTo>
                    <a:pt x="39036" y="9201"/>
                    <a:pt x="39180" y="9129"/>
                    <a:pt x="39309" y="9043"/>
                  </a:cubicBezTo>
                  <a:cubicBezTo>
                    <a:pt x="40847" y="8942"/>
                    <a:pt x="42140" y="7836"/>
                    <a:pt x="42485" y="6327"/>
                  </a:cubicBezTo>
                  <a:cubicBezTo>
                    <a:pt x="42758" y="4977"/>
                    <a:pt x="42470" y="3569"/>
                    <a:pt x="41680" y="2434"/>
                  </a:cubicBezTo>
                  <a:cubicBezTo>
                    <a:pt x="41623" y="2218"/>
                    <a:pt x="41522" y="2003"/>
                    <a:pt x="41378" y="1816"/>
                  </a:cubicBezTo>
                  <a:cubicBezTo>
                    <a:pt x="40775" y="1040"/>
                    <a:pt x="40157" y="394"/>
                    <a:pt x="39166" y="164"/>
                  </a:cubicBezTo>
                  <a:cubicBezTo>
                    <a:pt x="38853" y="92"/>
                    <a:pt x="38550" y="60"/>
                    <a:pt x="38240" y="60"/>
                  </a:cubicBezTo>
                  <a:cubicBezTo>
                    <a:pt x="38180" y="60"/>
                    <a:pt x="38120" y="61"/>
                    <a:pt x="38059" y="63"/>
                  </a:cubicBezTo>
                  <a:cubicBezTo>
                    <a:pt x="37796" y="19"/>
                    <a:pt x="37533" y="1"/>
                    <a:pt x="37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4431375" y="3544825"/>
              <a:ext cx="229550" cy="177825"/>
            </a:xfrm>
            <a:custGeom>
              <a:avLst/>
              <a:gdLst/>
              <a:ahLst/>
              <a:cxnLst/>
              <a:rect l="l" t="t" r="r" b="b"/>
              <a:pathLst>
                <a:path w="9182" h="7113" extrusionOk="0">
                  <a:moveTo>
                    <a:pt x="4584" y="1"/>
                  </a:moveTo>
                  <a:cubicBezTo>
                    <a:pt x="0" y="1"/>
                    <a:pt x="0" y="7112"/>
                    <a:pt x="4584" y="7112"/>
                  </a:cubicBezTo>
                  <a:cubicBezTo>
                    <a:pt x="9181" y="7112"/>
                    <a:pt x="9181" y="1"/>
                    <a:pt x="4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4469450" y="3582175"/>
              <a:ext cx="132550" cy="103125"/>
            </a:xfrm>
            <a:custGeom>
              <a:avLst/>
              <a:gdLst/>
              <a:ahLst/>
              <a:cxnLst/>
              <a:rect l="l" t="t" r="r" b="b"/>
              <a:pathLst>
                <a:path w="5302" h="4125" extrusionOk="0">
                  <a:moveTo>
                    <a:pt x="2644" y="1"/>
                  </a:moveTo>
                  <a:cubicBezTo>
                    <a:pt x="0" y="1"/>
                    <a:pt x="0" y="4124"/>
                    <a:pt x="2644" y="4124"/>
                  </a:cubicBezTo>
                  <a:cubicBezTo>
                    <a:pt x="5302" y="4124"/>
                    <a:pt x="5302" y="1"/>
                    <a:pt x="264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4760750" y="3522200"/>
              <a:ext cx="231325" cy="179625"/>
            </a:xfrm>
            <a:custGeom>
              <a:avLst/>
              <a:gdLst/>
              <a:ahLst/>
              <a:cxnLst/>
              <a:rect l="l" t="t" r="r" b="b"/>
              <a:pathLst>
                <a:path w="9253" h="7185" extrusionOk="0">
                  <a:moveTo>
                    <a:pt x="4627" y="0"/>
                  </a:moveTo>
                  <a:cubicBezTo>
                    <a:pt x="0" y="0"/>
                    <a:pt x="0" y="7184"/>
                    <a:pt x="4627" y="7184"/>
                  </a:cubicBezTo>
                  <a:cubicBezTo>
                    <a:pt x="9253" y="7184"/>
                    <a:pt x="9253" y="0"/>
                    <a:pt x="4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4809600" y="3559925"/>
              <a:ext cx="133625" cy="103825"/>
            </a:xfrm>
            <a:custGeom>
              <a:avLst/>
              <a:gdLst/>
              <a:ahLst/>
              <a:cxnLst/>
              <a:rect l="l" t="t" r="r" b="b"/>
              <a:pathLst>
                <a:path w="5345" h="4153" extrusionOk="0">
                  <a:moveTo>
                    <a:pt x="2673" y="0"/>
                  </a:moveTo>
                  <a:cubicBezTo>
                    <a:pt x="0" y="0"/>
                    <a:pt x="0" y="4152"/>
                    <a:pt x="2673" y="4152"/>
                  </a:cubicBezTo>
                  <a:cubicBezTo>
                    <a:pt x="5345" y="4152"/>
                    <a:pt x="5345" y="0"/>
                    <a:pt x="267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4584550" y="3926750"/>
              <a:ext cx="235575" cy="108150"/>
            </a:xfrm>
            <a:custGeom>
              <a:avLst/>
              <a:gdLst/>
              <a:ahLst/>
              <a:cxnLst/>
              <a:rect l="l" t="t" r="r" b="b"/>
              <a:pathLst>
                <a:path w="9423" h="4326" extrusionOk="0">
                  <a:moveTo>
                    <a:pt x="791" y="0"/>
                  </a:moveTo>
                  <a:cubicBezTo>
                    <a:pt x="390" y="0"/>
                    <a:pt x="1" y="354"/>
                    <a:pt x="123" y="844"/>
                  </a:cubicBezTo>
                  <a:cubicBezTo>
                    <a:pt x="611" y="3140"/>
                    <a:pt x="2661" y="4325"/>
                    <a:pt x="4727" y="4325"/>
                  </a:cubicBezTo>
                  <a:cubicBezTo>
                    <a:pt x="6437" y="4325"/>
                    <a:pt x="8158" y="3514"/>
                    <a:pt x="9017" y="1849"/>
                  </a:cubicBezTo>
                  <a:cubicBezTo>
                    <a:pt x="9423" y="1048"/>
                    <a:pt x="8716" y="104"/>
                    <a:pt x="7979" y="104"/>
                  </a:cubicBezTo>
                  <a:cubicBezTo>
                    <a:pt x="7724" y="104"/>
                    <a:pt x="7467" y="216"/>
                    <a:pt x="7249" y="484"/>
                  </a:cubicBezTo>
                  <a:cubicBezTo>
                    <a:pt x="6370" y="1555"/>
                    <a:pt x="5329" y="2108"/>
                    <a:pt x="4301" y="2108"/>
                  </a:cubicBezTo>
                  <a:cubicBezTo>
                    <a:pt x="3245" y="2108"/>
                    <a:pt x="2203" y="1527"/>
                    <a:pt x="1359" y="326"/>
                  </a:cubicBezTo>
                  <a:cubicBezTo>
                    <a:pt x="1215" y="98"/>
                    <a:pt x="1001" y="0"/>
                    <a:pt x="79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B1877B0-C829-601B-6FEB-0287BA053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683" y="821350"/>
            <a:ext cx="7521556" cy="325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7"/>
          <p:cNvGrpSpPr/>
          <p:nvPr/>
        </p:nvGrpSpPr>
        <p:grpSpPr>
          <a:xfrm>
            <a:off x="635606" y="320345"/>
            <a:ext cx="2177673" cy="993718"/>
            <a:chOff x="5589775" y="1239614"/>
            <a:chExt cx="716258" cy="640835"/>
          </a:xfrm>
        </p:grpSpPr>
        <p:sp>
          <p:nvSpPr>
            <p:cNvPr id="177" name="Google Shape;177;p17"/>
            <p:cNvSpPr/>
            <p:nvPr/>
          </p:nvSpPr>
          <p:spPr>
            <a:xfrm>
              <a:off x="5589775" y="1239614"/>
              <a:ext cx="716258" cy="640835"/>
            </a:xfrm>
            <a:custGeom>
              <a:avLst/>
              <a:gdLst/>
              <a:ahLst/>
              <a:cxnLst/>
              <a:rect l="l" t="t" r="r" b="b"/>
              <a:pathLst>
                <a:path w="10592" h="9477" extrusionOk="0">
                  <a:moveTo>
                    <a:pt x="4087" y="0"/>
                  </a:moveTo>
                  <a:cubicBezTo>
                    <a:pt x="1792" y="0"/>
                    <a:pt x="0" y="3712"/>
                    <a:pt x="411" y="5915"/>
                  </a:cubicBezTo>
                  <a:cubicBezTo>
                    <a:pt x="813" y="8111"/>
                    <a:pt x="2912" y="9476"/>
                    <a:pt x="5005" y="9476"/>
                  </a:cubicBezTo>
                  <a:cubicBezTo>
                    <a:pt x="5891" y="9476"/>
                    <a:pt x="6775" y="9232"/>
                    <a:pt x="7530" y="8703"/>
                  </a:cubicBezTo>
                  <a:cubicBezTo>
                    <a:pt x="10019" y="6961"/>
                    <a:pt x="10591" y="2331"/>
                    <a:pt x="7691" y="638"/>
                  </a:cubicBezTo>
                  <a:cubicBezTo>
                    <a:pt x="7191" y="321"/>
                    <a:pt x="6612" y="155"/>
                    <a:pt x="6026" y="155"/>
                  </a:cubicBezTo>
                  <a:cubicBezTo>
                    <a:pt x="5738" y="155"/>
                    <a:pt x="5448" y="196"/>
                    <a:pt x="5165" y="278"/>
                  </a:cubicBezTo>
                  <a:cubicBezTo>
                    <a:pt x="4798" y="87"/>
                    <a:pt x="4436" y="0"/>
                    <a:pt x="4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5628188" y="1296175"/>
              <a:ext cx="639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018686" cy="5644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grpSp>
        <p:nvGrpSpPr>
          <p:cNvPr id="178" name="Google Shape;178;p17"/>
          <p:cNvGrpSpPr/>
          <p:nvPr/>
        </p:nvGrpSpPr>
        <p:grpSpPr>
          <a:xfrm>
            <a:off x="556514" y="2360042"/>
            <a:ext cx="6085488" cy="1546639"/>
            <a:chOff x="2545225" y="3064936"/>
            <a:chExt cx="6085488" cy="1546639"/>
          </a:xfrm>
        </p:grpSpPr>
        <p:sp>
          <p:nvSpPr>
            <p:cNvPr id="179" name="Google Shape;179;p17"/>
            <p:cNvSpPr txBox="1"/>
            <p:nvPr/>
          </p:nvSpPr>
          <p:spPr>
            <a:xfrm>
              <a:off x="2545225" y="3894275"/>
              <a:ext cx="2585100" cy="7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6045613" y="3064936"/>
              <a:ext cx="258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600" b="1" dirty="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Estrategia contando hacia adelante.</a:t>
              </a:r>
              <a:endParaRPr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3666608" y="535000"/>
            <a:ext cx="4604868" cy="3375641"/>
            <a:chOff x="3666608" y="631412"/>
            <a:chExt cx="4604868" cy="3375641"/>
          </a:xfrm>
        </p:grpSpPr>
        <p:sp>
          <p:nvSpPr>
            <p:cNvPr id="183" name="Google Shape;183;p17"/>
            <p:cNvSpPr txBox="1"/>
            <p:nvPr/>
          </p:nvSpPr>
          <p:spPr>
            <a:xfrm>
              <a:off x="5686376" y="3479353"/>
              <a:ext cx="25851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3666608" y="631412"/>
              <a:ext cx="2585100" cy="71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b="1" dirty="0">
                  <a:solidFill>
                    <a:schemeClr val="dk1"/>
                  </a:solidFill>
                  <a:latin typeface="Glegoo"/>
                  <a:ea typeface="Glegoo"/>
                  <a:cs typeface="Glegoo"/>
                  <a:sym typeface="Glegoo"/>
                </a:rPr>
                <a:t>Formas de restar</a:t>
              </a:r>
              <a:endParaRPr b="1" dirty="0">
                <a:solidFill>
                  <a:schemeClr val="dk1"/>
                </a:solidFill>
                <a:latin typeface="Glegoo"/>
                <a:ea typeface="Glegoo"/>
                <a:cs typeface="Glegoo"/>
                <a:sym typeface="Glegoo"/>
              </a:endParaRPr>
            </a:p>
          </p:txBody>
        </p:sp>
      </p:grpSp>
      <p:grpSp>
        <p:nvGrpSpPr>
          <p:cNvPr id="186" name="Google Shape;186;p17"/>
          <p:cNvGrpSpPr/>
          <p:nvPr/>
        </p:nvGrpSpPr>
        <p:grpSpPr>
          <a:xfrm rot="-907997" flipH="1">
            <a:off x="7696043" y="3445991"/>
            <a:ext cx="775978" cy="1410719"/>
            <a:chOff x="2955150" y="997425"/>
            <a:chExt cx="1119850" cy="2035875"/>
          </a:xfrm>
        </p:grpSpPr>
        <p:sp>
          <p:nvSpPr>
            <p:cNvPr id="187" name="Google Shape;187;p17"/>
            <p:cNvSpPr/>
            <p:nvPr/>
          </p:nvSpPr>
          <p:spPr>
            <a:xfrm>
              <a:off x="2955150" y="997425"/>
              <a:ext cx="1119850" cy="2035875"/>
            </a:xfrm>
            <a:custGeom>
              <a:avLst/>
              <a:gdLst/>
              <a:ahLst/>
              <a:cxnLst/>
              <a:rect l="l" t="t" r="r" b="b"/>
              <a:pathLst>
                <a:path w="44794" h="81435" extrusionOk="0">
                  <a:moveTo>
                    <a:pt x="23507" y="1"/>
                  </a:moveTo>
                  <a:cubicBezTo>
                    <a:pt x="22623" y="1"/>
                    <a:pt x="21689" y="978"/>
                    <a:pt x="22212" y="2044"/>
                  </a:cubicBezTo>
                  <a:cubicBezTo>
                    <a:pt x="22945" y="3553"/>
                    <a:pt x="22499" y="5320"/>
                    <a:pt x="22183" y="6857"/>
                  </a:cubicBezTo>
                  <a:cubicBezTo>
                    <a:pt x="22025" y="7676"/>
                    <a:pt x="21896" y="8481"/>
                    <a:pt x="21781" y="9300"/>
                  </a:cubicBezTo>
                  <a:cubicBezTo>
                    <a:pt x="21292" y="9429"/>
                    <a:pt x="20818" y="9602"/>
                    <a:pt x="20359" y="9831"/>
                  </a:cubicBezTo>
                  <a:cubicBezTo>
                    <a:pt x="19683" y="10061"/>
                    <a:pt x="19051" y="10449"/>
                    <a:pt x="18548" y="10952"/>
                  </a:cubicBezTo>
                  <a:cubicBezTo>
                    <a:pt x="18333" y="10420"/>
                    <a:pt x="18146" y="9889"/>
                    <a:pt x="17988" y="9343"/>
                  </a:cubicBezTo>
                  <a:cubicBezTo>
                    <a:pt x="17543" y="7806"/>
                    <a:pt x="17126" y="6240"/>
                    <a:pt x="16192" y="4903"/>
                  </a:cubicBezTo>
                  <a:cubicBezTo>
                    <a:pt x="15892" y="4488"/>
                    <a:pt x="15474" y="4315"/>
                    <a:pt x="15062" y="4315"/>
                  </a:cubicBezTo>
                  <a:cubicBezTo>
                    <a:pt x="14094" y="4315"/>
                    <a:pt x="13159" y="5270"/>
                    <a:pt x="13865" y="6268"/>
                  </a:cubicBezTo>
                  <a:cubicBezTo>
                    <a:pt x="14885" y="7719"/>
                    <a:pt x="15143" y="9458"/>
                    <a:pt x="15732" y="11096"/>
                  </a:cubicBezTo>
                  <a:cubicBezTo>
                    <a:pt x="15977" y="11814"/>
                    <a:pt x="16307" y="12504"/>
                    <a:pt x="16709" y="13150"/>
                  </a:cubicBezTo>
                  <a:cubicBezTo>
                    <a:pt x="16451" y="13567"/>
                    <a:pt x="16221" y="14012"/>
                    <a:pt x="16048" y="14486"/>
                  </a:cubicBezTo>
                  <a:cubicBezTo>
                    <a:pt x="15790" y="14989"/>
                    <a:pt x="15560" y="15506"/>
                    <a:pt x="15344" y="16038"/>
                  </a:cubicBezTo>
                  <a:cubicBezTo>
                    <a:pt x="14856" y="15794"/>
                    <a:pt x="14396" y="15521"/>
                    <a:pt x="13936" y="15219"/>
                  </a:cubicBezTo>
                  <a:cubicBezTo>
                    <a:pt x="12897" y="14490"/>
                    <a:pt x="11759" y="13913"/>
                    <a:pt x="10576" y="13913"/>
                  </a:cubicBezTo>
                  <a:cubicBezTo>
                    <a:pt x="10009" y="13913"/>
                    <a:pt x="9432" y="14045"/>
                    <a:pt x="8850" y="14357"/>
                  </a:cubicBezTo>
                  <a:cubicBezTo>
                    <a:pt x="7553" y="15067"/>
                    <a:pt x="8352" y="16862"/>
                    <a:pt x="9559" y="16862"/>
                  </a:cubicBezTo>
                  <a:cubicBezTo>
                    <a:pt x="9768" y="16862"/>
                    <a:pt x="9990" y="16808"/>
                    <a:pt x="10215" y="16685"/>
                  </a:cubicBezTo>
                  <a:cubicBezTo>
                    <a:pt x="10358" y="16608"/>
                    <a:pt x="10506" y="16576"/>
                    <a:pt x="10656" y="16576"/>
                  </a:cubicBezTo>
                  <a:cubicBezTo>
                    <a:pt x="11126" y="16576"/>
                    <a:pt x="11612" y="16890"/>
                    <a:pt x="11982" y="17130"/>
                  </a:cubicBezTo>
                  <a:cubicBezTo>
                    <a:pt x="12686" y="17590"/>
                    <a:pt x="13347" y="18093"/>
                    <a:pt x="14109" y="18480"/>
                  </a:cubicBezTo>
                  <a:cubicBezTo>
                    <a:pt x="14252" y="18567"/>
                    <a:pt x="14410" y="18639"/>
                    <a:pt x="14554" y="18710"/>
                  </a:cubicBezTo>
                  <a:cubicBezTo>
                    <a:pt x="14296" y="19888"/>
                    <a:pt x="14123" y="21095"/>
                    <a:pt x="14066" y="22317"/>
                  </a:cubicBezTo>
                  <a:cubicBezTo>
                    <a:pt x="13948" y="22307"/>
                    <a:pt x="13830" y="22302"/>
                    <a:pt x="13713" y="22302"/>
                  </a:cubicBezTo>
                  <a:cubicBezTo>
                    <a:pt x="13300" y="22302"/>
                    <a:pt x="12891" y="22360"/>
                    <a:pt x="12500" y="22460"/>
                  </a:cubicBezTo>
                  <a:cubicBezTo>
                    <a:pt x="11573" y="22706"/>
                    <a:pt x="10803" y="22939"/>
                    <a:pt x="9970" y="22939"/>
                  </a:cubicBezTo>
                  <a:cubicBezTo>
                    <a:pt x="9538" y="22939"/>
                    <a:pt x="9088" y="22876"/>
                    <a:pt x="8592" y="22719"/>
                  </a:cubicBezTo>
                  <a:cubicBezTo>
                    <a:pt x="8442" y="22672"/>
                    <a:pt x="8301" y="22651"/>
                    <a:pt x="8168" y="22651"/>
                  </a:cubicBezTo>
                  <a:cubicBezTo>
                    <a:pt x="6818" y="22651"/>
                    <a:pt x="6369" y="24848"/>
                    <a:pt x="7873" y="25319"/>
                  </a:cubicBezTo>
                  <a:cubicBezTo>
                    <a:pt x="8602" y="25560"/>
                    <a:pt x="9364" y="25679"/>
                    <a:pt x="10130" y="25679"/>
                  </a:cubicBezTo>
                  <a:cubicBezTo>
                    <a:pt x="10784" y="25679"/>
                    <a:pt x="11441" y="25592"/>
                    <a:pt x="12083" y="25420"/>
                  </a:cubicBezTo>
                  <a:cubicBezTo>
                    <a:pt x="12629" y="25262"/>
                    <a:pt x="13175" y="24989"/>
                    <a:pt x="13764" y="24974"/>
                  </a:cubicBezTo>
                  <a:cubicBezTo>
                    <a:pt x="13793" y="24970"/>
                    <a:pt x="13821" y="24968"/>
                    <a:pt x="13850" y="24968"/>
                  </a:cubicBezTo>
                  <a:cubicBezTo>
                    <a:pt x="13908" y="24968"/>
                    <a:pt x="13965" y="24974"/>
                    <a:pt x="14023" y="24974"/>
                  </a:cubicBezTo>
                  <a:cubicBezTo>
                    <a:pt x="14066" y="26325"/>
                    <a:pt x="14166" y="27676"/>
                    <a:pt x="14238" y="29026"/>
                  </a:cubicBezTo>
                  <a:lnTo>
                    <a:pt x="14195" y="29026"/>
                  </a:lnTo>
                  <a:cubicBezTo>
                    <a:pt x="13450" y="29138"/>
                    <a:pt x="12747" y="29443"/>
                    <a:pt x="11991" y="29443"/>
                  </a:cubicBezTo>
                  <a:cubicBezTo>
                    <a:pt x="11974" y="29443"/>
                    <a:pt x="11956" y="29443"/>
                    <a:pt x="11939" y="29443"/>
                  </a:cubicBezTo>
                  <a:cubicBezTo>
                    <a:pt x="11163" y="29428"/>
                    <a:pt x="10402" y="29198"/>
                    <a:pt x="9669" y="28997"/>
                  </a:cubicBezTo>
                  <a:cubicBezTo>
                    <a:pt x="9538" y="28962"/>
                    <a:pt x="9412" y="28946"/>
                    <a:pt x="9293" y="28946"/>
                  </a:cubicBezTo>
                  <a:cubicBezTo>
                    <a:pt x="7890" y="28946"/>
                    <a:pt x="7402" y="31187"/>
                    <a:pt x="8951" y="31598"/>
                  </a:cubicBezTo>
                  <a:cubicBezTo>
                    <a:pt x="9967" y="31878"/>
                    <a:pt x="11013" y="32120"/>
                    <a:pt x="12067" y="32120"/>
                  </a:cubicBezTo>
                  <a:cubicBezTo>
                    <a:pt x="12474" y="32120"/>
                    <a:pt x="12882" y="32084"/>
                    <a:pt x="13290" y="32000"/>
                  </a:cubicBezTo>
                  <a:cubicBezTo>
                    <a:pt x="13635" y="31928"/>
                    <a:pt x="13965" y="31813"/>
                    <a:pt x="14310" y="31727"/>
                  </a:cubicBezTo>
                  <a:lnTo>
                    <a:pt x="14310" y="31727"/>
                  </a:lnTo>
                  <a:cubicBezTo>
                    <a:pt x="14296" y="33537"/>
                    <a:pt x="14181" y="35348"/>
                    <a:pt x="13979" y="37144"/>
                  </a:cubicBezTo>
                  <a:cubicBezTo>
                    <a:pt x="13951" y="37302"/>
                    <a:pt x="13936" y="37474"/>
                    <a:pt x="13908" y="37632"/>
                  </a:cubicBezTo>
                  <a:cubicBezTo>
                    <a:pt x="13821" y="37618"/>
                    <a:pt x="13750" y="37603"/>
                    <a:pt x="13663" y="37589"/>
                  </a:cubicBezTo>
                  <a:cubicBezTo>
                    <a:pt x="12816" y="37402"/>
                    <a:pt x="12040" y="37000"/>
                    <a:pt x="11207" y="36756"/>
                  </a:cubicBezTo>
                  <a:cubicBezTo>
                    <a:pt x="10694" y="36598"/>
                    <a:pt x="10149" y="36508"/>
                    <a:pt x="9608" y="36508"/>
                  </a:cubicBezTo>
                  <a:cubicBezTo>
                    <a:pt x="8572" y="36508"/>
                    <a:pt x="7557" y="36839"/>
                    <a:pt x="6839" y="37661"/>
                  </a:cubicBezTo>
                  <a:cubicBezTo>
                    <a:pt x="5983" y="38659"/>
                    <a:pt x="6887" y="40010"/>
                    <a:pt x="7868" y="40010"/>
                  </a:cubicBezTo>
                  <a:cubicBezTo>
                    <a:pt x="8171" y="40010"/>
                    <a:pt x="8482" y="39880"/>
                    <a:pt x="8750" y="39572"/>
                  </a:cubicBezTo>
                  <a:cubicBezTo>
                    <a:pt x="9001" y="39277"/>
                    <a:pt x="9329" y="39168"/>
                    <a:pt x="9691" y="39168"/>
                  </a:cubicBezTo>
                  <a:cubicBezTo>
                    <a:pt x="10529" y="39168"/>
                    <a:pt x="11546" y="39753"/>
                    <a:pt x="12198" y="39974"/>
                  </a:cubicBezTo>
                  <a:cubicBezTo>
                    <a:pt x="12586" y="40103"/>
                    <a:pt x="12988" y="40204"/>
                    <a:pt x="13405" y="40261"/>
                  </a:cubicBezTo>
                  <a:cubicBezTo>
                    <a:pt x="13046" y="41942"/>
                    <a:pt x="12586" y="43580"/>
                    <a:pt x="12069" y="45204"/>
                  </a:cubicBezTo>
                  <a:cubicBezTo>
                    <a:pt x="11753" y="45060"/>
                    <a:pt x="11436" y="44959"/>
                    <a:pt x="11092" y="44916"/>
                  </a:cubicBezTo>
                  <a:cubicBezTo>
                    <a:pt x="9641" y="44658"/>
                    <a:pt x="8376" y="45160"/>
                    <a:pt x="7198" y="44040"/>
                  </a:cubicBezTo>
                  <a:cubicBezTo>
                    <a:pt x="6917" y="43774"/>
                    <a:pt x="6603" y="43663"/>
                    <a:pt x="6300" y="43663"/>
                  </a:cubicBezTo>
                  <a:cubicBezTo>
                    <a:pt x="5240" y="43663"/>
                    <a:pt x="4304" y="45024"/>
                    <a:pt x="5287" y="45951"/>
                  </a:cubicBezTo>
                  <a:cubicBezTo>
                    <a:pt x="6336" y="46971"/>
                    <a:pt x="7730" y="47545"/>
                    <a:pt x="9181" y="47560"/>
                  </a:cubicBezTo>
                  <a:cubicBezTo>
                    <a:pt x="9496" y="47560"/>
                    <a:pt x="9807" y="47527"/>
                    <a:pt x="10112" y="47527"/>
                  </a:cubicBezTo>
                  <a:cubicBezTo>
                    <a:pt x="10448" y="47527"/>
                    <a:pt x="10776" y="47567"/>
                    <a:pt x="11092" y="47732"/>
                  </a:cubicBezTo>
                  <a:lnTo>
                    <a:pt x="11178" y="47775"/>
                  </a:lnTo>
                  <a:cubicBezTo>
                    <a:pt x="10661" y="49212"/>
                    <a:pt x="10115" y="50649"/>
                    <a:pt x="9612" y="52085"/>
                  </a:cubicBezTo>
                  <a:cubicBezTo>
                    <a:pt x="9310" y="52028"/>
                    <a:pt x="9008" y="51970"/>
                    <a:pt x="8721" y="51913"/>
                  </a:cubicBezTo>
                  <a:cubicBezTo>
                    <a:pt x="7749" y="51713"/>
                    <a:pt x="6799" y="51548"/>
                    <a:pt x="5840" y="51548"/>
                  </a:cubicBezTo>
                  <a:cubicBezTo>
                    <a:pt x="5283" y="51548"/>
                    <a:pt x="4722" y="51603"/>
                    <a:pt x="4152" y="51741"/>
                  </a:cubicBezTo>
                  <a:cubicBezTo>
                    <a:pt x="2591" y="52114"/>
                    <a:pt x="3099" y="54383"/>
                    <a:pt x="4526" y="54383"/>
                  </a:cubicBezTo>
                  <a:cubicBezTo>
                    <a:pt x="4636" y="54383"/>
                    <a:pt x="4751" y="54370"/>
                    <a:pt x="4871" y="54341"/>
                  </a:cubicBezTo>
                  <a:cubicBezTo>
                    <a:pt x="5224" y="54260"/>
                    <a:pt x="5578" y="54226"/>
                    <a:pt x="5931" y="54226"/>
                  </a:cubicBezTo>
                  <a:cubicBezTo>
                    <a:pt x="6884" y="54226"/>
                    <a:pt x="7835" y="54468"/>
                    <a:pt x="8779" y="54657"/>
                  </a:cubicBezTo>
                  <a:cubicBezTo>
                    <a:pt x="8563" y="55390"/>
                    <a:pt x="8362" y="56123"/>
                    <a:pt x="8175" y="56884"/>
                  </a:cubicBezTo>
                  <a:cubicBezTo>
                    <a:pt x="8075" y="57344"/>
                    <a:pt x="7960" y="57818"/>
                    <a:pt x="7873" y="58306"/>
                  </a:cubicBezTo>
                  <a:cubicBezTo>
                    <a:pt x="5874" y="58738"/>
                    <a:pt x="3981" y="59775"/>
                    <a:pt x="1957" y="59775"/>
                  </a:cubicBezTo>
                  <a:cubicBezTo>
                    <a:pt x="1756" y="59775"/>
                    <a:pt x="1554" y="59765"/>
                    <a:pt x="1351" y="59743"/>
                  </a:cubicBezTo>
                  <a:cubicBezTo>
                    <a:pt x="1313" y="59739"/>
                    <a:pt x="1276" y="59736"/>
                    <a:pt x="1239" y="59736"/>
                  </a:cubicBezTo>
                  <a:cubicBezTo>
                    <a:pt x="568" y="59736"/>
                    <a:pt x="0" y="60453"/>
                    <a:pt x="0" y="61079"/>
                  </a:cubicBezTo>
                  <a:cubicBezTo>
                    <a:pt x="0" y="61884"/>
                    <a:pt x="618" y="62358"/>
                    <a:pt x="1351" y="62430"/>
                  </a:cubicBezTo>
                  <a:cubicBezTo>
                    <a:pt x="1570" y="62455"/>
                    <a:pt x="1787" y="62466"/>
                    <a:pt x="2001" y="62466"/>
                  </a:cubicBezTo>
                  <a:cubicBezTo>
                    <a:pt x="3898" y="62466"/>
                    <a:pt x="5635" y="61571"/>
                    <a:pt x="7442" y="61094"/>
                  </a:cubicBezTo>
                  <a:lnTo>
                    <a:pt x="7442" y="61094"/>
                  </a:lnTo>
                  <a:cubicBezTo>
                    <a:pt x="7299" y="62358"/>
                    <a:pt x="7313" y="63637"/>
                    <a:pt x="7457" y="64887"/>
                  </a:cubicBezTo>
                  <a:cubicBezTo>
                    <a:pt x="6983" y="65433"/>
                    <a:pt x="6695" y="66093"/>
                    <a:pt x="6336" y="66726"/>
                  </a:cubicBezTo>
                  <a:cubicBezTo>
                    <a:pt x="5891" y="67516"/>
                    <a:pt x="5144" y="67458"/>
                    <a:pt x="4411" y="67889"/>
                  </a:cubicBezTo>
                  <a:cubicBezTo>
                    <a:pt x="3477" y="68421"/>
                    <a:pt x="3003" y="69498"/>
                    <a:pt x="3262" y="70547"/>
                  </a:cubicBezTo>
                  <a:cubicBezTo>
                    <a:pt x="3428" y="71218"/>
                    <a:pt x="3941" y="71509"/>
                    <a:pt x="4472" y="71509"/>
                  </a:cubicBezTo>
                  <a:cubicBezTo>
                    <a:pt x="5181" y="71509"/>
                    <a:pt x="5922" y="70989"/>
                    <a:pt x="5905" y="70159"/>
                  </a:cubicBezTo>
                  <a:cubicBezTo>
                    <a:pt x="6264" y="69901"/>
                    <a:pt x="6925" y="69829"/>
                    <a:pt x="7284" y="69613"/>
                  </a:cubicBezTo>
                  <a:cubicBezTo>
                    <a:pt x="7773" y="69297"/>
                    <a:pt x="8175" y="68881"/>
                    <a:pt x="8477" y="68392"/>
                  </a:cubicBezTo>
                  <a:cubicBezTo>
                    <a:pt x="8649" y="68723"/>
                    <a:pt x="8836" y="69053"/>
                    <a:pt x="9052" y="69369"/>
                  </a:cubicBezTo>
                  <a:cubicBezTo>
                    <a:pt x="10072" y="70878"/>
                    <a:pt x="11465" y="72099"/>
                    <a:pt x="13103" y="72918"/>
                  </a:cubicBezTo>
                  <a:cubicBezTo>
                    <a:pt x="12873" y="73378"/>
                    <a:pt x="12600" y="73823"/>
                    <a:pt x="12255" y="74211"/>
                  </a:cubicBezTo>
                  <a:cubicBezTo>
                    <a:pt x="11609" y="74886"/>
                    <a:pt x="10675" y="75274"/>
                    <a:pt x="10014" y="75949"/>
                  </a:cubicBezTo>
                  <a:cubicBezTo>
                    <a:pt x="9296" y="76682"/>
                    <a:pt x="8850" y="77587"/>
                    <a:pt x="8879" y="78622"/>
                  </a:cubicBezTo>
                  <a:cubicBezTo>
                    <a:pt x="8893" y="79491"/>
                    <a:pt x="9572" y="79926"/>
                    <a:pt x="10244" y="79926"/>
                  </a:cubicBezTo>
                  <a:cubicBezTo>
                    <a:pt x="10916" y="79926"/>
                    <a:pt x="11580" y="79491"/>
                    <a:pt x="11566" y="78622"/>
                  </a:cubicBezTo>
                  <a:cubicBezTo>
                    <a:pt x="11551" y="77587"/>
                    <a:pt x="13290" y="76898"/>
                    <a:pt x="13951" y="76309"/>
                  </a:cubicBezTo>
                  <a:cubicBezTo>
                    <a:pt x="14439" y="75878"/>
                    <a:pt x="14827" y="75346"/>
                    <a:pt x="15114" y="74771"/>
                  </a:cubicBezTo>
                  <a:cubicBezTo>
                    <a:pt x="15258" y="74455"/>
                    <a:pt x="15416" y="74168"/>
                    <a:pt x="15589" y="73866"/>
                  </a:cubicBezTo>
                  <a:cubicBezTo>
                    <a:pt x="16953" y="74240"/>
                    <a:pt x="18361" y="74484"/>
                    <a:pt x="19769" y="74584"/>
                  </a:cubicBezTo>
                  <a:cubicBezTo>
                    <a:pt x="20564" y="74661"/>
                    <a:pt x="21350" y="74696"/>
                    <a:pt x="22140" y="74696"/>
                  </a:cubicBezTo>
                  <a:cubicBezTo>
                    <a:pt x="22393" y="74696"/>
                    <a:pt x="22647" y="74692"/>
                    <a:pt x="22902" y="74685"/>
                  </a:cubicBezTo>
                  <a:lnTo>
                    <a:pt x="22902" y="74685"/>
                  </a:lnTo>
                  <a:cubicBezTo>
                    <a:pt x="22945" y="75159"/>
                    <a:pt x="22557" y="75633"/>
                    <a:pt x="22384" y="76064"/>
                  </a:cubicBezTo>
                  <a:cubicBezTo>
                    <a:pt x="22126" y="76682"/>
                    <a:pt x="22054" y="77357"/>
                    <a:pt x="22169" y="78018"/>
                  </a:cubicBezTo>
                  <a:cubicBezTo>
                    <a:pt x="22255" y="78521"/>
                    <a:pt x="22629" y="79225"/>
                    <a:pt x="22571" y="79728"/>
                  </a:cubicBezTo>
                  <a:cubicBezTo>
                    <a:pt x="22471" y="80446"/>
                    <a:pt x="22743" y="81165"/>
                    <a:pt x="23505" y="81395"/>
                  </a:cubicBezTo>
                  <a:cubicBezTo>
                    <a:pt x="23603" y="81421"/>
                    <a:pt x="23709" y="81434"/>
                    <a:pt x="23817" y="81434"/>
                  </a:cubicBezTo>
                  <a:cubicBezTo>
                    <a:pt x="24407" y="81434"/>
                    <a:pt x="25084" y="81053"/>
                    <a:pt x="25157" y="80446"/>
                  </a:cubicBezTo>
                  <a:cubicBezTo>
                    <a:pt x="25286" y="79556"/>
                    <a:pt x="25143" y="78837"/>
                    <a:pt x="24913" y="77975"/>
                  </a:cubicBezTo>
                  <a:cubicBezTo>
                    <a:pt x="24683" y="77084"/>
                    <a:pt x="25172" y="76625"/>
                    <a:pt x="25430" y="75806"/>
                  </a:cubicBezTo>
                  <a:cubicBezTo>
                    <a:pt x="25588" y="75346"/>
                    <a:pt x="25631" y="74843"/>
                    <a:pt x="25574" y="74369"/>
                  </a:cubicBezTo>
                  <a:cubicBezTo>
                    <a:pt x="27154" y="74082"/>
                    <a:pt x="28648" y="73421"/>
                    <a:pt x="29927" y="72429"/>
                  </a:cubicBezTo>
                  <a:cubicBezTo>
                    <a:pt x="30128" y="72846"/>
                    <a:pt x="30258" y="73335"/>
                    <a:pt x="30502" y="73866"/>
                  </a:cubicBezTo>
                  <a:cubicBezTo>
                    <a:pt x="30775" y="74470"/>
                    <a:pt x="31235" y="74958"/>
                    <a:pt x="31824" y="75260"/>
                  </a:cubicBezTo>
                  <a:cubicBezTo>
                    <a:pt x="32427" y="75605"/>
                    <a:pt x="32499" y="75820"/>
                    <a:pt x="32686" y="76495"/>
                  </a:cubicBezTo>
                  <a:cubicBezTo>
                    <a:pt x="32857" y="77164"/>
                    <a:pt x="33371" y="77453"/>
                    <a:pt x="33901" y="77453"/>
                  </a:cubicBezTo>
                  <a:cubicBezTo>
                    <a:pt x="34703" y="77453"/>
                    <a:pt x="35540" y="76790"/>
                    <a:pt x="35272" y="75777"/>
                  </a:cubicBezTo>
                  <a:cubicBezTo>
                    <a:pt x="35071" y="75001"/>
                    <a:pt x="34798" y="74211"/>
                    <a:pt x="34223" y="73622"/>
                  </a:cubicBezTo>
                  <a:cubicBezTo>
                    <a:pt x="33878" y="73277"/>
                    <a:pt x="33404" y="73177"/>
                    <a:pt x="33059" y="72875"/>
                  </a:cubicBezTo>
                  <a:cubicBezTo>
                    <a:pt x="32844" y="72674"/>
                    <a:pt x="32801" y="72358"/>
                    <a:pt x="32700" y="72085"/>
                  </a:cubicBezTo>
                  <a:cubicBezTo>
                    <a:pt x="32513" y="71467"/>
                    <a:pt x="32211" y="70878"/>
                    <a:pt x="31809" y="70375"/>
                  </a:cubicBezTo>
                  <a:cubicBezTo>
                    <a:pt x="32441" y="69427"/>
                    <a:pt x="32973" y="68421"/>
                    <a:pt x="33375" y="67343"/>
                  </a:cubicBezTo>
                  <a:cubicBezTo>
                    <a:pt x="33387" y="67343"/>
                    <a:pt x="33398" y="67343"/>
                    <a:pt x="33409" y="67343"/>
                  </a:cubicBezTo>
                  <a:cubicBezTo>
                    <a:pt x="34302" y="67343"/>
                    <a:pt x="35138" y="67894"/>
                    <a:pt x="35918" y="68292"/>
                  </a:cubicBezTo>
                  <a:cubicBezTo>
                    <a:pt x="36948" y="68834"/>
                    <a:pt x="38004" y="69256"/>
                    <a:pt x="39179" y="69256"/>
                  </a:cubicBezTo>
                  <a:cubicBezTo>
                    <a:pt x="39217" y="69256"/>
                    <a:pt x="39256" y="69255"/>
                    <a:pt x="39295" y="69254"/>
                  </a:cubicBezTo>
                  <a:cubicBezTo>
                    <a:pt x="41009" y="69226"/>
                    <a:pt x="41033" y="66567"/>
                    <a:pt x="39322" y="66567"/>
                  </a:cubicBezTo>
                  <a:cubicBezTo>
                    <a:pt x="39313" y="66567"/>
                    <a:pt x="39304" y="66567"/>
                    <a:pt x="39295" y="66568"/>
                  </a:cubicBezTo>
                  <a:cubicBezTo>
                    <a:pt x="39283" y="66568"/>
                    <a:pt x="39272" y="66568"/>
                    <a:pt x="39261" y="66568"/>
                  </a:cubicBezTo>
                  <a:cubicBezTo>
                    <a:pt x="38027" y="66568"/>
                    <a:pt x="37029" y="65787"/>
                    <a:pt x="35947" y="65289"/>
                  </a:cubicBezTo>
                  <a:cubicBezTo>
                    <a:pt x="35401" y="65030"/>
                    <a:pt x="34826" y="64844"/>
                    <a:pt x="34237" y="64729"/>
                  </a:cubicBezTo>
                  <a:cubicBezTo>
                    <a:pt x="34611" y="63364"/>
                    <a:pt x="34913" y="61984"/>
                    <a:pt x="35229" y="60663"/>
                  </a:cubicBezTo>
                  <a:cubicBezTo>
                    <a:pt x="35355" y="60636"/>
                    <a:pt x="35483" y="60623"/>
                    <a:pt x="35612" y="60623"/>
                  </a:cubicBezTo>
                  <a:cubicBezTo>
                    <a:pt x="35833" y="60623"/>
                    <a:pt x="36054" y="60662"/>
                    <a:pt x="36263" y="60734"/>
                  </a:cubicBezTo>
                  <a:cubicBezTo>
                    <a:pt x="36881" y="60979"/>
                    <a:pt x="37412" y="61395"/>
                    <a:pt x="38045" y="61611"/>
                  </a:cubicBezTo>
                  <a:cubicBezTo>
                    <a:pt x="38499" y="61756"/>
                    <a:pt x="38957" y="61822"/>
                    <a:pt x="39413" y="61822"/>
                  </a:cubicBezTo>
                  <a:cubicBezTo>
                    <a:pt x="40224" y="61822"/>
                    <a:pt x="41025" y="61611"/>
                    <a:pt x="41780" y="61252"/>
                  </a:cubicBezTo>
                  <a:cubicBezTo>
                    <a:pt x="43118" y="60595"/>
                    <a:pt x="42287" y="58773"/>
                    <a:pt x="41038" y="58773"/>
                  </a:cubicBezTo>
                  <a:cubicBezTo>
                    <a:pt x="40838" y="58773"/>
                    <a:pt x="40629" y="58820"/>
                    <a:pt x="40415" y="58924"/>
                  </a:cubicBezTo>
                  <a:cubicBezTo>
                    <a:pt x="40118" y="59067"/>
                    <a:pt x="39842" y="59126"/>
                    <a:pt x="39579" y="59126"/>
                  </a:cubicBezTo>
                  <a:cubicBezTo>
                    <a:pt x="38839" y="59126"/>
                    <a:pt x="38201" y="58664"/>
                    <a:pt x="37470" y="58335"/>
                  </a:cubicBezTo>
                  <a:cubicBezTo>
                    <a:pt x="36953" y="58105"/>
                    <a:pt x="36407" y="57976"/>
                    <a:pt x="35846" y="57976"/>
                  </a:cubicBezTo>
                  <a:cubicBezTo>
                    <a:pt x="36134" y="56669"/>
                    <a:pt x="36378" y="55347"/>
                    <a:pt x="36565" y="54025"/>
                  </a:cubicBezTo>
                  <a:cubicBezTo>
                    <a:pt x="37269" y="54082"/>
                    <a:pt x="37930" y="54427"/>
                    <a:pt x="38619" y="54542"/>
                  </a:cubicBezTo>
                  <a:cubicBezTo>
                    <a:pt x="38881" y="54589"/>
                    <a:pt x="39146" y="54614"/>
                    <a:pt x="39411" y="54614"/>
                  </a:cubicBezTo>
                  <a:cubicBezTo>
                    <a:pt x="39874" y="54614"/>
                    <a:pt x="40336" y="54540"/>
                    <a:pt x="40774" y="54384"/>
                  </a:cubicBezTo>
                  <a:cubicBezTo>
                    <a:pt x="41157" y="54257"/>
                    <a:pt x="41643" y="53948"/>
                    <a:pt x="42073" y="53948"/>
                  </a:cubicBezTo>
                  <a:cubicBezTo>
                    <a:pt x="42224" y="53948"/>
                    <a:pt x="42368" y="53986"/>
                    <a:pt x="42498" y="54082"/>
                  </a:cubicBezTo>
                  <a:cubicBezTo>
                    <a:pt x="42682" y="54217"/>
                    <a:pt x="42897" y="54276"/>
                    <a:pt x="43116" y="54276"/>
                  </a:cubicBezTo>
                  <a:cubicBezTo>
                    <a:pt x="43598" y="54276"/>
                    <a:pt x="44100" y="53989"/>
                    <a:pt x="44337" y="53594"/>
                  </a:cubicBezTo>
                  <a:cubicBezTo>
                    <a:pt x="44754" y="52933"/>
                    <a:pt x="44452" y="52186"/>
                    <a:pt x="43863" y="51755"/>
                  </a:cubicBezTo>
                  <a:cubicBezTo>
                    <a:pt x="43373" y="51399"/>
                    <a:pt x="42793" y="51249"/>
                    <a:pt x="42204" y="51249"/>
                  </a:cubicBezTo>
                  <a:cubicBezTo>
                    <a:pt x="41913" y="51249"/>
                    <a:pt x="41620" y="51286"/>
                    <a:pt x="41335" y="51353"/>
                  </a:cubicBezTo>
                  <a:cubicBezTo>
                    <a:pt x="40593" y="51517"/>
                    <a:pt x="40006" y="51904"/>
                    <a:pt x="39288" y="51904"/>
                  </a:cubicBezTo>
                  <a:cubicBezTo>
                    <a:pt x="39130" y="51904"/>
                    <a:pt x="38966" y="51885"/>
                    <a:pt x="38792" y="51841"/>
                  </a:cubicBezTo>
                  <a:cubicBezTo>
                    <a:pt x="38160" y="51683"/>
                    <a:pt x="37542" y="51453"/>
                    <a:pt x="36910" y="51367"/>
                  </a:cubicBezTo>
                  <a:cubicBezTo>
                    <a:pt x="36996" y="50376"/>
                    <a:pt x="37053" y="49399"/>
                    <a:pt x="37068" y="48407"/>
                  </a:cubicBezTo>
                  <a:cubicBezTo>
                    <a:pt x="37068" y="47948"/>
                    <a:pt x="37068" y="47502"/>
                    <a:pt x="37053" y="47043"/>
                  </a:cubicBezTo>
                  <a:cubicBezTo>
                    <a:pt x="37121" y="47038"/>
                    <a:pt x="37191" y="47035"/>
                    <a:pt x="37261" y="47035"/>
                  </a:cubicBezTo>
                  <a:cubicBezTo>
                    <a:pt x="38003" y="47035"/>
                    <a:pt x="38838" y="47292"/>
                    <a:pt x="39481" y="47344"/>
                  </a:cubicBezTo>
                  <a:cubicBezTo>
                    <a:pt x="39639" y="47355"/>
                    <a:pt x="39797" y="47361"/>
                    <a:pt x="39954" y="47361"/>
                  </a:cubicBezTo>
                  <a:cubicBezTo>
                    <a:pt x="41231" y="47361"/>
                    <a:pt x="42489" y="46999"/>
                    <a:pt x="43576" y="46295"/>
                  </a:cubicBezTo>
                  <a:cubicBezTo>
                    <a:pt x="44793" y="45524"/>
                    <a:pt x="44039" y="43752"/>
                    <a:pt x="42899" y="43752"/>
                  </a:cubicBezTo>
                  <a:cubicBezTo>
                    <a:pt x="42680" y="43752"/>
                    <a:pt x="42447" y="43817"/>
                    <a:pt x="42211" y="43968"/>
                  </a:cubicBezTo>
                  <a:cubicBezTo>
                    <a:pt x="41424" y="44462"/>
                    <a:pt x="40698" y="44608"/>
                    <a:pt x="39948" y="44608"/>
                  </a:cubicBezTo>
                  <a:cubicBezTo>
                    <a:pt x="39303" y="44608"/>
                    <a:pt x="38639" y="44500"/>
                    <a:pt x="37901" y="44413"/>
                  </a:cubicBezTo>
                  <a:cubicBezTo>
                    <a:pt x="37700" y="44385"/>
                    <a:pt x="37484" y="44370"/>
                    <a:pt x="37269" y="44370"/>
                  </a:cubicBezTo>
                  <a:cubicBezTo>
                    <a:pt x="37484" y="42718"/>
                    <a:pt x="37657" y="41051"/>
                    <a:pt x="37772" y="39399"/>
                  </a:cubicBezTo>
                  <a:cubicBezTo>
                    <a:pt x="38389" y="39414"/>
                    <a:pt x="38993" y="39687"/>
                    <a:pt x="39697" y="39959"/>
                  </a:cubicBezTo>
                  <a:cubicBezTo>
                    <a:pt x="40112" y="40115"/>
                    <a:pt x="40520" y="40190"/>
                    <a:pt x="40916" y="40190"/>
                  </a:cubicBezTo>
                  <a:cubicBezTo>
                    <a:pt x="41725" y="40190"/>
                    <a:pt x="42484" y="39877"/>
                    <a:pt x="43159" y="39299"/>
                  </a:cubicBezTo>
                  <a:cubicBezTo>
                    <a:pt x="44186" y="38407"/>
                    <a:pt x="43228" y="37046"/>
                    <a:pt x="42136" y="37046"/>
                  </a:cubicBezTo>
                  <a:cubicBezTo>
                    <a:pt x="41837" y="37046"/>
                    <a:pt x="41529" y="37147"/>
                    <a:pt x="41248" y="37388"/>
                  </a:cubicBezTo>
                  <a:cubicBezTo>
                    <a:pt x="41147" y="37476"/>
                    <a:pt x="41039" y="37510"/>
                    <a:pt x="40930" y="37510"/>
                  </a:cubicBezTo>
                  <a:cubicBezTo>
                    <a:pt x="40686" y="37510"/>
                    <a:pt x="40433" y="37339"/>
                    <a:pt x="40214" y="37230"/>
                  </a:cubicBezTo>
                  <a:cubicBezTo>
                    <a:pt x="39654" y="36971"/>
                    <a:pt x="39065" y="36784"/>
                    <a:pt x="38461" y="36698"/>
                  </a:cubicBezTo>
                  <a:cubicBezTo>
                    <a:pt x="38274" y="36684"/>
                    <a:pt x="38088" y="36669"/>
                    <a:pt x="37901" y="36669"/>
                  </a:cubicBezTo>
                  <a:cubicBezTo>
                    <a:pt x="37915" y="36123"/>
                    <a:pt x="37930" y="35592"/>
                    <a:pt x="37930" y="35046"/>
                  </a:cubicBezTo>
                  <a:cubicBezTo>
                    <a:pt x="37930" y="33580"/>
                    <a:pt x="37872" y="32086"/>
                    <a:pt x="37772" y="30606"/>
                  </a:cubicBezTo>
                  <a:lnTo>
                    <a:pt x="37772" y="30606"/>
                  </a:lnTo>
                  <a:cubicBezTo>
                    <a:pt x="38361" y="30635"/>
                    <a:pt x="38964" y="30707"/>
                    <a:pt x="39568" y="30793"/>
                  </a:cubicBezTo>
                  <a:cubicBezTo>
                    <a:pt x="39941" y="30847"/>
                    <a:pt x="40305" y="30878"/>
                    <a:pt x="40659" y="30878"/>
                  </a:cubicBezTo>
                  <a:cubicBezTo>
                    <a:pt x="41722" y="30878"/>
                    <a:pt x="42700" y="30603"/>
                    <a:pt x="43605" y="29859"/>
                  </a:cubicBezTo>
                  <a:cubicBezTo>
                    <a:pt x="44659" y="28986"/>
                    <a:pt x="43691" y="27621"/>
                    <a:pt x="42580" y="27621"/>
                  </a:cubicBezTo>
                  <a:cubicBezTo>
                    <a:pt x="42283" y="27621"/>
                    <a:pt x="41976" y="27718"/>
                    <a:pt x="41694" y="27948"/>
                  </a:cubicBezTo>
                  <a:cubicBezTo>
                    <a:pt x="41415" y="28178"/>
                    <a:pt x="41043" y="28257"/>
                    <a:pt x="40638" y="28257"/>
                  </a:cubicBezTo>
                  <a:cubicBezTo>
                    <a:pt x="39851" y="28257"/>
                    <a:pt x="38938" y="27962"/>
                    <a:pt x="38332" y="27905"/>
                  </a:cubicBezTo>
                  <a:cubicBezTo>
                    <a:pt x="38045" y="27877"/>
                    <a:pt x="37757" y="27862"/>
                    <a:pt x="37470" y="27862"/>
                  </a:cubicBezTo>
                  <a:cubicBezTo>
                    <a:pt x="37254" y="26153"/>
                    <a:pt x="36953" y="24457"/>
                    <a:pt x="36565" y="22776"/>
                  </a:cubicBezTo>
                  <a:cubicBezTo>
                    <a:pt x="36522" y="22618"/>
                    <a:pt x="36479" y="22460"/>
                    <a:pt x="36450" y="22302"/>
                  </a:cubicBezTo>
                  <a:cubicBezTo>
                    <a:pt x="36550" y="22259"/>
                    <a:pt x="36651" y="22245"/>
                    <a:pt x="36752" y="22230"/>
                  </a:cubicBezTo>
                  <a:cubicBezTo>
                    <a:pt x="37441" y="22144"/>
                    <a:pt x="38088" y="22101"/>
                    <a:pt x="38734" y="21799"/>
                  </a:cubicBezTo>
                  <a:cubicBezTo>
                    <a:pt x="39984" y="21225"/>
                    <a:pt x="40889" y="20075"/>
                    <a:pt x="41162" y="18710"/>
                  </a:cubicBezTo>
                  <a:cubicBezTo>
                    <a:pt x="41370" y="17697"/>
                    <a:pt x="40508" y="17028"/>
                    <a:pt x="39717" y="17028"/>
                  </a:cubicBezTo>
                  <a:cubicBezTo>
                    <a:pt x="39197" y="17028"/>
                    <a:pt x="38707" y="17319"/>
                    <a:pt x="38576" y="17992"/>
                  </a:cubicBezTo>
                  <a:cubicBezTo>
                    <a:pt x="38260" y="19558"/>
                    <a:pt x="37111" y="19371"/>
                    <a:pt x="35861" y="19644"/>
                  </a:cubicBezTo>
                  <a:cubicBezTo>
                    <a:pt x="35803" y="19659"/>
                    <a:pt x="35746" y="19673"/>
                    <a:pt x="35688" y="19687"/>
                  </a:cubicBezTo>
                  <a:cubicBezTo>
                    <a:pt x="35473" y="19012"/>
                    <a:pt x="35229" y="18351"/>
                    <a:pt x="34956" y="17690"/>
                  </a:cubicBezTo>
                  <a:cubicBezTo>
                    <a:pt x="34740" y="17159"/>
                    <a:pt x="34510" y="16613"/>
                    <a:pt x="34252" y="16081"/>
                  </a:cubicBezTo>
                  <a:cubicBezTo>
                    <a:pt x="34740" y="15406"/>
                    <a:pt x="35559" y="14917"/>
                    <a:pt x="36177" y="14486"/>
                  </a:cubicBezTo>
                  <a:cubicBezTo>
                    <a:pt x="37312" y="13711"/>
                    <a:pt x="38476" y="12892"/>
                    <a:pt x="38792" y="11484"/>
                  </a:cubicBezTo>
                  <a:cubicBezTo>
                    <a:pt x="39025" y="10464"/>
                    <a:pt x="38177" y="9797"/>
                    <a:pt x="37380" y="9797"/>
                  </a:cubicBezTo>
                  <a:cubicBezTo>
                    <a:pt x="36852" y="9797"/>
                    <a:pt x="36346" y="10090"/>
                    <a:pt x="36191" y="10765"/>
                  </a:cubicBezTo>
                  <a:cubicBezTo>
                    <a:pt x="36048" y="11426"/>
                    <a:pt x="35358" y="11785"/>
                    <a:pt x="34826" y="12159"/>
                  </a:cubicBezTo>
                  <a:cubicBezTo>
                    <a:pt x="34223" y="12547"/>
                    <a:pt x="33648" y="12963"/>
                    <a:pt x="33102" y="13409"/>
                  </a:cubicBezTo>
                  <a:cubicBezTo>
                    <a:pt x="33016" y="13481"/>
                    <a:pt x="32944" y="13553"/>
                    <a:pt x="32858" y="13624"/>
                  </a:cubicBezTo>
                  <a:cubicBezTo>
                    <a:pt x="32370" y="12920"/>
                    <a:pt x="31795" y="12288"/>
                    <a:pt x="31148" y="11728"/>
                  </a:cubicBezTo>
                  <a:cubicBezTo>
                    <a:pt x="30904" y="11512"/>
                    <a:pt x="30631" y="11311"/>
                    <a:pt x="30372" y="11110"/>
                  </a:cubicBezTo>
                  <a:cubicBezTo>
                    <a:pt x="30516" y="10780"/>
                    <a:pt x="30645" y="10435"/>
                    <a:pt x="30746" y="10076"/>
                  </a:cubicBezTo>
                  <a:cubicBezTo>
                    <a:pt x="30990" y="9271"/>
                    <a:pt x="31062" y="8452"/>
                    <a:pt x="31191" y="7633"/>
                  </a:cubicBezTo>
                  <a:cubicBezTo>
                    <a:pt x="31263" y="7173"/>
                    <a:pt x="31364" y="6168"/>
                    <a:pt x="31895" y="5938"/>
                  </a:cubicBezTo>
                  <a:cubicBezTo>
                    <a:pt x="32571" y="5665"/>
                    <a:pt x="33059" y="5047"/>
                    <a:pt x="32844" y="4286"/>
                  </a:cubicBezTo>
                  <a:cubicBezTo>
                    <a:pt x="32690" y="3767"/>
                    <a:pt x="32121" y="3277"/>
                    <a:pt x="31548" y="3277"/>
                  </a:cubicBezTo>
                  <a:cubicBezTo>
                    <a:pt x="31423" y="3277"/>
                    <a:pt x="31298" y="3300"/>
                    <a:pt x="31177" y="3352"/>
                  </a:cubicBezTo>
                  <a:cubicBezTo>
                    <a:pt x="29338" y="4128"/>
                    <a:pt x="28749" y="5708"/>
                    <a:pt x="28505" y="7590"/>
                  </a:cubicBezTo>
                  <a:cubicBezTo>
                    <a:pt x="28404" y="8337"/>
                    <a:pt x="28232" y="9056"/>
                    <a:pt x="27988" y="9760"/>
                  </a:cubicBezTo>
                  <a:cubicBezTo>
                    <a:pt x="26910" y="9300"/>
                    <a:pt x="25746" y="9056"/>
                    <a:pt x="24582" y="8998"/>
                  </a:cubicBezTo>
                  <a:cubicBezTo>
                    <a:pt x="24712" y="8107"/>
                    <a:pt x="24884" y="7202"/>
                    <a:pt x="25042" y="6311"/>
                  </a:cubicBezTo>
                  <a:cubicBezTo>
                    <a:pt x="25387" y="4372"/>
                    <a:pt x="25430" y="2490"/>
                    <a:pt x="24539" y="694"/>
                  </a:cubicBezTo>
                  <a:cubicBezTo>
                    <a:pt x="24301" y="204"/>
                    <a:pt x="23909" y="1"/>
                    <a:pt x="23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3414175" y="1644050"/>
              <a:ext cx="176375" cy="136500"/>
            </a:xfrm>
            <a:custGeom>
              <a:avLst/>
              <a:gdLst/>
              <a:ahLst/>
              <a:cxnLst/>
              <a:rect l="l" t="t" r="r" b="b"/>
              <a:pathLst>
                <a:path w="7055" h="5460" extrusionOk="0">
                  <a:moveTo>
                    <a:pt x="3535" y="0"/>
                  </a:moveTo>
                  <a:cubicBezTo>
                    <a:pt x="15" y="0"/>
                    <a:pt x="0" y="5460"/>
                    <a:pt x="3535" y="5460"/>
                  </a:cubicBezTo>
                  <a:cubicBezTo>
                    <a:pt x="7055" y="5460"/>
                    <a:pt x="7055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3443625" y="1672775"/>
              <a:ext cx="102025" cy="79050"/>
            </a:xfrm>
            <a:custGeom>
              <a:avLst/>
              <a:gdLst/>
              <a:ahLst/>
              <a:cxnLst/>
              <a:rect l="l" t="t" r="r" b="b"/>
              <a:pathLst>
                <a:path w="4081" h="3162" extrusionOk="0">
                  <a:moveTo>
                    <a:pt x="2041" y="1"/>
                  </a:moveTo>
                  <a:cubicBezTo>
                    <a:pt x="1" y="1"/>
                    <a:pt x="1" y="3161"/>
                    <a:pt x="2041" y="3161"/>
                  </a:cubicBezTo>
                  <a:cubicBezTo>
                    <a:pt x="4067" y="3161"/>
                    <a:pt x="4081" y="1"/>
                    <a:pt x="204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3629675" y="1632900"/>
              <a:ext cx="175325" cy="136175"/>
            </a:xfrm>
            <a:custGeom>
              <a:avLst/>
              <a:gdLst/>
              <a:ahLst/>
              <a:cxnLst/>
              <a:rect l="l" t="t" r="r" b="b"/>
              <a:pathLst>
                <a:path w="7013" h="5447" extrusionOk="0">
                  <a:moveTo>
                    <a:pt x="3506" y="1"/>
                  </a:moveTo>
                  <a:cubicBezTo>
                    <a:pt x="15" y="1"/>
                    <a:pt x="1" y="5446"/>
                    <a:pt x="3506" y="5446"/>
                  </a:cubicBezTo>
                  <a:cubicBezTo>
                    <a:pt x="7012" y="5446"/>
                    <a:pt x="7012" y="1"/>
                    <a:pt x="3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666675" y="1661650"/>
              <a:ext cx="101325" cy="78675"/>
            </a:xfrm>
            <a:custGeom>
              <a:avLst/>
              <a:gdLst/>
              <a:ahLst/>
              <a:cxnLst/>
              <a:rect l="l" t="t" r="r" b="b"/>
              <a:pathLst>
                <a:path w="4053" h="3147" extrusionOk="0">
                  <a:moveTo>
                    <a:pt x="2026" y="0"/>
                  </a:moveTo>
                  <a:cubicBezTo>
                    <a:pt x="1" y="0"/>
                    <a:pt x="1" y="3147"/>
                    <a:pt x="2026" y="3147"/>
                  </a:cubicBezTo>
                  <a:cubicBezTo>
                    <a:pt x="4052" y="3147"/>
                    <a:pt x="4052" y="0"/>
                    <a:pt x="202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>
              <a:off x="3504700" y="1922200"/>
              <a:ext cx="183900" cy="160375"/>
            </a:xfrm>
            <a:custGeom>
              <a:avLst/>
              <a:gdLst/>
              <a:ahLst/>
              <a:cxnLst/>
              <a:rect l="l" t="t" r="r" b="b"/>
              <a:pathLst>
                <a:path w="7356" h="6415" extrusionOk="0">
                  <a:moveTo>
                    <a:pt x="3801" y="0"/>
                  </a:moveTo>
                  <a:cubicBezTo>
                    <a:pt x="3585" y="0"/>
                    <a:pt x="3362" y="26"/>
                    <a:pt x="3132" y="81"/>
                  </a:cubicBezTo>
                  <a:cubicBezTo>
                    <a:pt x="2399" y="267"/>
                    <a:pt x="1782" y="742"/>
                    <a:pt x="1422" y="1402"/>
                  </a:cubicBezTo>
                  <a:cubicBezTo>
                    <a:pt x="1049" y="1675"/>
                    <a:pt x="747" y="2020"/>
                    <a:pt x="532" y="2437"/>
                  </a:cubicBezTo>
                  <a:cubicBezTo>
                    <a:pt x="0" y="3428"/>
                    <a:pt x="172" y="4664"/>
                    <a:pt x="948" y="5483"/>
                  </a:cubicBezTo>
                  <a:cubicBezTo>
                    <a:pt x="1577" y="6122"/>
                    <a:pt x="2386" y="6414"/>
                    <a:pt x="3199" y="6414"/>
                  </a:cubicBezTo>
                  <a:cubicBezTo>
                    <a:pt x="4449" y="6414"/>
                    <a:pt x="5709" y="5724"/>
                    <a:pt x="6336" y="4549"/>
                  </a:cubicBezTo>
                  <a:cubicBezTo>
                    <a:pt x="7355" y="2602"/>
                    <a:pt x="5973" y="0"/>
                    <a:pt x="380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80;p17">
            <a:extLst>
              <a:ext uri="{FF2B5EF4-FFF2-40B4-BE49-F238E27FC236}">
                <a16:creationId xmlns:a16="http://schemas.microsoft.com/office/drawing/2014/main" id="{7EBD39EA-BEE8-7442-9D65-8466E9A039F1}"/>
              </a:ext>
            </a:extLst>
          </p:cNvPr>
          <p:cNvSpPr txBox="1"/>
          <p:nvPr/>
        </p:nvSpPr>
        <p:spPr>
          <a:xfrm>
            <a:off x="556514" y="2233831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Palabra clave: quitar.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DB190F9B-9D15-3522-5BE2-3DD0E056FC94}"/>
              </a:ext>
            </a:extLst>
          </p:cNvPr>
          <p:cNvCxnSpPr>
            <a:cxnSpLocks/>
            <a:stCxn id="169" idx="3"/>
          </p:cNvCxnSpPr>
          <p:nvPr/>
        </p:nvCxnSpPr>
        <p:spPr>
          <a:xfrm>
            <a:off x="2696089" y="817194"/>
            <a:ext cx="12034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5EDC5BB5-C455-F2DE-2682-0CA040421A64}"/>
              </a:ext>
            </a:extLst>
          </p:cNvPr>
          <p:cNvCxnSpPr>
            <a:cxnSpLocks/>
          </p:cNvCxnSpPr>
          <p:nvPr/>
        </p:nvCxnSpPr>
        <p:spPr>
          <a:xfrm>
            <a:off x="5148118" y="1006316"/>
            <a:ext cx="0" cy="10008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28BD4C8-9DA1-09A4-8AF5-210AF6F28BC4}"/>
              </a:ext>
            </a:extLst>
          </p:cNvPr>
          <p:cNvCxnSpPr>
            <a:cxnSpLocks/>
          </p:cNvCxnSpPr>
          <p:nvPr/>
        </p:nvCxnSpPr>
        <p:spPr>
          <a:xfrm>
            <a:off x="1655487" y="1506717"/>
            <a:ext cx="0" cy="729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74A1B1C-3E86-6770-7001-97DDB3126ACD}"/>
              </a:ext>
            </a:extLst>
          </p:cNvPr>
          <p:cNvCxnSpPr>
            <a:cxnSpLocks/>
          </p:cNvCxnSpPr>
          <p:nvPr/>
        </p:nvCxnSpPr>
        <p:spPr>
          <a:xfrm>
            <a:off x="6150624" y="870708"/>
            <a:ext cx="900257" cy="4433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80;p17">
            <a:extLst>
              <a:ext uri="{FF2B5EF4-FFF2-40B4-BE49-F238E27FC236}">
                <a16:creationId xmlns:a16="http://schemas.microsoft.com/office/drawing/2014/main" id="{A3AC7D6A-05C9-4DEF-E636-7E948F11B232}"/>
              </a:ext>
            </a:extLst>
          </p:cNvPr>
          <p:cNvSpPr txBox="1"/>
          <p:nvPr/>
        </p:nvSpPr>
        <p:spPr>
          <a:xfrm>
            <a:off x="6345283" y="1607661"/>
            <a:ext cx="2585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Estrategia contando hacia atrás.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24EBAED-A1BD-5FE3-1A09-860D963C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19" y="478071"/>
            <a:ext cx="7713663" cy="573087"/>
          </a:xfrm>
        </p:spPr>
        <p:txBody>
          <a:bodyPr/>
          <a:lstStyle/>
          <a:p>
            <a:r>
              <a:rPr lang="es-MX" dirty="0"/>
              <a:t>Actividad de Inicio:</a:t>
            </a:r>
            <a:br>
              <a:rPr lang="es-MX" dirty="0"/>
            </a:br>
            <a:r>
              <a:rPr lang="es-MX" dirty="0"/>
              <a:t>Restar quitando</a:t>
            </a: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A308DAB-9B12-26AB-8082-8F81FE985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7" t="12026"/>
          <a:stretch/>
        </p:blipFill>
        <p:spPr>
          <a:xfrm>
            <a:off x="2616777" y="1235869"/>
            <a:ext cx="3910445" cy="37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D31A705-6009-FEE8-79D0-206D3CB09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16"/>
          <a:stretch/>
        </p:blipFill>
        <p:spPr>
          <a:xfrm>
            <a:off x="2117930" y="1028447"/>
            <a:ext cx="4908140" cy="362953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810B7C-2913-8C0C-9C42-76EA6B2FC6B2}"/>
              </a:ext>
            </a:extLst>
          </p:cNvPr>
          <p:cNvSpPr txBox="1"/>
          <p:nvPr/>
        </p:nvSpPr>
        <p:spPr>
          <a:xfrm>
            <a:off x="5665184" y="2329335"/>
            <a:ext cx="613977" cy="4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887C47D-E177-8C37-736B-004659D49BE1}"/>
              </a:ext>
            </a:extLst>
          </p:cNvPr>
          <p:cNvSpPr txBox="1"/>
          <p:nvPr/>
        </p:nvSpPr>
        <p:spPr>
          <a:xfrm>
            <a:off x="5397582" y="3670451"/>
            <a:ext cx="535203" cy="38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E452F5-0C2D-F9AD-9A5B-1BE5C54693A9}"/>
              </a:ext>
            </a:extLst>
          </p:cNvPr>
          <p:cNvSpPr txBox="1"/>
          <p:nvPr/>
        </p:nvSpPr>
        <p:spPr>
          <a:xfrm>
            <a:off x="6103722" y="3670451"/>
            <a:ext cx="535203" cy="387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5FAC46FB-13E3-4CF9-CFE0-900EA0898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49512"/>
            <a:ext cx="7713663" cy="573087"/>
          </a:xfrm>
        </p:spPr>
        <p:txBody>
          <a:bodyPr/>
          <a:lstStyle/>
          <a:p>
            <a:r>
              <a:rPr lang="es-MX" dirty="0"/>
              <a:t>Práctica Guiada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505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69B27B-C39C-53C4-D288-CAD5CE7F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17" y="747458"/>
            <a:ext cx="5306165" cy="364858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5B81DE1-4A62-F2F0-57DA-5401061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149512"/>
            <a:ext cx="7713663" cy="573087"/>
          </a:xfrm>
        </p:spPr>
        <p:txBody>
          <a:bodyPr/>
          <a:lstStyle/>
          <a:p>
            <a:r>
              <a:rPr lang="es-MX" dirty="0"/>
              <a:t>Práctica Guiada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01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44;p15">
            <a:extLst>
              <a:ext uri="{FF2B5EF4-FFF2-40B4-BE49-F238E27FC236}">
                <a16:creationId xmlns:a16="http://schemas.microsoft.com/office/drawing/2014/main" id="{E551C408-1B49-90DE-BD96-ADCC6B445223}"/>
              </a:ext>
            </a:extLst>
          </p:cNvPr>
          <p:cNvGrpSpPr/>
          <p:nvPr/>
        </p:nvGrpSpPr>
        <p:grpSpPr>
          <a:xfrm>
            <a:off x="7520842" y="183807"/>
            <a:ext cx="1325937" cy="1526738"/>
            <a:chOff x="5655000" y="2294500"/>
            <a:chExt cx="749625" cy="863100"/>
          </a:xfrm>
        </p:grpSpPr>
        <p:sp>
          <p:nvSpPr>
            <p:cNvPr id="6" name="Google Shape;145;p15">
              <a:extLst>
                <a:ext uri="{FF2B5EF4-FFF2-40B4-BE49-F238E27FC236}">
                  <a16:creationId xmlns:a16="http://schemas.microsoft.com/office/drawing/2014/main" id="{9A73B35D-6173-B18D-EA8D-51F29861DB23}"/>
                </a:ext>
              </a:extLst>
            </p:cNvPr>
            <p:cNvSpPr/>
            <p:nvPr/>
          </p:nvSpPr>
          <p:spPr>
            <a:xfrm>
              <a:off x="5655000" y="2294500"/>
              <a:ext cx="698125" cy="721450"/>
            </a:xfrm>
            <a:custGeom>
              <a:avLst/>
              <a:gdLst/>
              <a:ahLst/>
              <a:cxnLst/>
              <a:rect l="l" t="t" r="r" b="b"/>
              <a:pathLst>
                <a:path w="27925" h="28858" extrusionOk="0">
                  <a:moveTo>
                    <a:pt x="12114" y="1"/>
                  </a:moveTo>
                  <a:cubicBezTo>
                    <a:pt x="11545" y="1"/>
                    <a:pt x="10972" y="179"/>
                    <a:pt x="10483" y="540"/>
                  </a:cubicBezTo>
                  <a:cubicBezTo>
                    <a:pt x="9387" y="1362"/>
                    <a:pt x="9300" y="2855"/>
                    <a:pt x="9151" y="4100"/>
                  </a:cubicBezTo>
                  <a:cubicBezTo>
                    <a:pt x="8890" y="6029"/>
                    <a:pt x="8914" y="7995"/>
                    <a:pt x="9213" y="9912"/>
                  </a:cubicBezTo>
                  <a:lnTo>
                    <a:pt x="9213" y="10161"/>
                  </a:lnTo>
                  <a:cubicBezTo>
                    <a:pt x="7483" y="9613"/>
                    <a:pt x="5741" y="9078"/>
                    <a:pt x="3986" y="8568"/>
                  </a:cubicBezTo>
                  <a:cubicBezTo>
                    <a:pt x="3791" y="8510"/>
                    <a:pt x="3593" y="8482"/>
                    <a:pt x="3396" y="8482"/>
                  </a:cubicBezTo>
                  <a:cubicBezTo>
                    <a:pt x="1658" y="8482"/>
                    <a:pt x="1" y="10603"/>
                    <a:pt x="1186" y="12202"/>
                  </a:cubicBezTo>
                  <a:cubicBezTo>
                    <a:pt x="2629" y="14143"/>
                    <a:pt x="4434" y="15525"/>
                    <a:pt x="6425" y="16732"/>
                  </a:cubicBezTo>
                  <a:cubicBezTo>
                    <a:pt x="5293" y="19831"/>
                    <a:pt x="4733" y="23117"/>
                    <a:pt x="4745" y="26415"/>
                  </a:cubicBezTo>
                  <a:cubicBezTo>
                    <a:pt x="4762" y="27895"/>
                    <a:pt x="5998" y="28858"/>
                    <a:pt x="7272" y="28858"/>
                  </a:cubicBezTo>
                  <a:cubicBezTo>
                    <a:pt x="7873" y="28858"/>
                    <a:pt x="8482" y="28644"/>
                    <a:pt x="8977" y="28169"/>
                  </a:cubicBezTo>
                  <a:cubicBezTo>
                    <a:pt x="11180" y="26066"/>
                    <a:pt x="13183" y="23764"/>
                    <a:pt x="14963" y="21300"/>
                  </a:cubicBezTo>
                  <a:cubicBezTo>
                    <a:pt x="17004" y="23054"/>
                    <a:pt x="19269" y="24560"/>
                    <a:pt x="21671" y="25780"/>
                  </a:cubicBezTo>
                  <a:cubicBezTo>
                    <a:pt x="22098" y="25994"/>
                    <a:pt x="22519" y="26089"/>
                    <a:pt x="22913" y="26089"/>
                  </a:cubicBezTo>
                  <a:cubicBezTo>
                    <a:pt x="24656" y="26089"/>
                    <a:pt x="25899" y="24221"/>
                    <a:pt x="25056" y="22395"/>
                  </a:cubicBezTo>
                  <a:cubicBezTo>
                    <a:pt x="24397" y="20914"/>
                    <a:pt x="23625" y="19495"/>
                    <a:pt x="22766" y="18113"/>
                  </a:cubicBezTo>
                  <a:cubicBezTo>
                    <a:pt x="22381" y="17504"/>
                    <a:pt x="21982" y="16894"/>
                    <a:pt x="21559" y="16309"/>
                  </a:cubicBezTo>
                  <a:cubicBezTo>
                    <a:pt x="21335" y="16010"/>
                    <a:pt x="21111" y="15711"/>
                    <a:pt x="20900" y="15425"/>
                  </a:cubicBezTo>
                  <a:lnTo>
                    <a:pt x="21211" y="15201"/>
                  </a:lnTo>
                  <a:lnTo>
                    <a:pt x="22555" y="14243"/>
                  </a:lnTo>
                  <a:lnTo>
                    <a:pt x="25716" y="12003"/>
                  </a:lnTo>
                  <a:cubicBezTo>
                    <a:pt x="27924" y="10437"/>
                    <a:pt x="26754" y="7446"/>
                    <a:pt x="24296" y="7446"/>
                  </a:cubicBezTo>
                  <a:cubicBezTo>
                    <a:pt x="24136" y="7446"/>
                    <a:pt x="23970" y="7458"/>
                    <a:pt x="23799" y="7485"/>
                  </a:cubicBezTo>
                  <a:lnTo>
                    <a:pt x="19605" y="8145"/>
                  </a:lnTo>
                  <a:cubicBezTo>
                    <a:pt x="19095" y="8219"/>
                    <a:pt x="17913" y="8170"/>
                    <a:pt x="17502" y="8468"/>
                  </a:cubicBezTo>
                  <a:cubicBezTo>
                    <a:pt x="16979" y="7149"/>
                    <a:pt x="16481" y="5805"/>
                    <a:pt x="15959" y="4486"/>
                  </a:cubicBezTo>
                  <a:cubicBezTo>
                    <a:pt x="15461" y="3229"/>
                    <a:pt x="15050" y="1760"/>
                    <a:pt x="14054" y="802"/>
                  </a:cubicBezTo>
                  <a:cubicBezTo>
                    <a:pt x="13518" y="272"/>
                    <a:pt x="12818" y="1"/>
                    <a:pt x="12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6;p15">
              <a:extLst>
                <a:ext uri="{FF2B5EF4-FFF2-40B4-BE49-F238E27FC236}">
                  <a16:creationId xmlns:a16="http://schemas.microsoft.com/office/drawing/2014/main" id="{72038773-9BE4-489B-6E9E-8D4583429DC1}"/>
                </a:ext>
              </a:extLst>
            </p:cNvPr>
            <p:cNvSpPr/>
            <p:nvPr/>
          </p:nvSpPr>
          <p:spPr>
            <a:xfrm>
              <a:off x="6220725" y="2815575"/>
              <a:ext cx="140625" cy="155300"/>
            </a:xfrm>
            <a:custGeom>
              <a:avLst/>
              <a:gdLst/>
              <a:ahLst/>
              <a:cxnLst/>
              <a:rect l="l" t="t" r="r" b="b"/>
              <a:pathLst>
                <a:path w="5625" h="6212" extrusionOk="0">
                  <a:moveTo>
                    <a:pt x="3649" y="1"/>
                  </a:moveTo>
                  <a:cubicBezTo>
                    <a:pt x="2497" y="1"/>
                    <a:pt x="1339" y="672"/>
                    <a:pt x="772" y="1689"/>
                  </a:cubicBezTo>
                  <a:cubicBezTo>
                    <a:pt x="0" y="3095"/>
                    <a:pt x="336" y="4912"/>
                    <a:pt x="1419" y="6057"/>
                  </a:cubicBezTo>
                  <a:cubicBezTo>
                    <a:pt x="1520" y="6165"/>
                    <a:pt x="1646" y="6211"/>
                    <a:pt x="1772" y="6211"/>
                  </a:cubicBezTo>
                  <a:cubicBezTo>
                    <a:pt x="2097" y="6211"/>
                    <a:pt x="2419" y="5902"/>
                    <a:pt x="2303" y="5534"/>
                  </a:cubicBezTo>
                  <a:cubicBezTo>
                    <a:pt x="2042" y="4688"/>
                    <a:pt x="1755" y="3667"/>
                    <a:pt x="2216" y="2821"/>
                  </a:cubicBezTo>
                  <a:cubicBezTo>
                    <a:pt x="2524" y="2264"/>
                    <a:pt x="3040" y="1937"/>
                    <a:pt x="3623" y="1937"/>
                  </a:cubicBezTo>
                  <a:cubicBezTo>
                    <a:pt x="3768" y="1937"/>
                    <a:pt x="3918" y="1957"/>
                    <a:pt x="4070" y="2000"/>
                  </a:cubicBezTo>
                  <a:cubicBezTo>
                    <a:pt x="4176" y="2031"/>
                    <a:pt x="4275" y="2045"/>
                    <a:pt x="4369" y="2045"/>
                  </a:cubicBezTo>
                  <a:cubicBezTo>
                    <a:pt x="5334" y="2045"/>
                    <a:pt x="5624" y="532"/>
                    <a:pt x="4580" y="158"/>
                  </a:cubicBezTo>
                  <a:cubicBezTo>
                    <a:pt x="4279" y="51"/>
                    <a:pt x="3964" y="1"/>
                    <a:pt x="3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7;p15">
              <a:extLst>
                <a:ext uri="{FF2B5EF4-FFF2-40B4-BE49-F238E27FC236}">
                  <a16:creationId xmlns:a16="http://schemas.microsoft.com/office/drawing/2014/main" id="{3F19745F-1EDB-1080-6D02-67CA346811B3}"/>
                </a:ext>
              </a:extLst>
            </p:cNvPr>
            <p:cNvSpPr/>
            <p:nvPr/>
          </p:nvSpPr>
          <p:spPr>
            <a:xfrm>
              <a:off x="6227475" y="2892450"/>
              <a:ext cx="177150" cy="191725"/>
            </a:xfrm>
            <a:custGeom>
              <a:avLst/>
              <a:gdLst/>
              <a:ahLst/>
              <a:cxnLst/>
              <a:rect l="l" t="t" r="r" b="b"/>
              <a:pathLst>
                <a:path w="7086" h="7669" extrusionOk="0">
                  <a:moveTo>
                    <a:pt x="4531" y="1"/>
                  </a:moveTo>
                  <a:cubicBezTo>
                    <a:pt x="3801" y="1"/>
                    <a:pt x="3107" y="692"/>
                    <a:pt x="3613" y="1489"/>
                  </a:cubicBezTo>
                  <a:cubicBezTo>
                    <a:pt x="4236" y="2484"/>
                    <a:pt x="4547" y="3405"/>
                    <a:pt x="3887" y="4500"/>
                  </a:cubicBezTo>
                  <a:cubicBezTo>
                    <a:pt x="3572" y="5030"/>
                    <a:pt x="2333" y="6216"/>
                    <a:pt x="1429" y="6216"/>
                  </a:cubicBezTo>
                  <a:cubicBezTo>
                    <a:pt x="1227" y="6216"/>
                    <a:pt x="1042" y="6157"/>
                    <a:pt x="888" y="6019"/>
                  </a:cubicBezTo>
                  <a:cubicBezTo>
                    <a:pt x="776" y="5920"/>
                    <a:pt x="654" y="5878"/>
                    <a:pt x="540" y="5878"/>
                  </a:cubicBezTo>
                  <a:cubicBezTo>
                    <a:pt x="248" y="5878"/>
                    <a:pt x="0" y="6156"/>
                    <a:pt x="54" y="6504"/>
                  </a:cubicBezTo>
                  <a:cubicBezTo>
                    <a:pt x="186" y="7365"/>
                    <a:pt x="775" y="7668"/>
                    <a:pt x="1506" y="7668"/>
                  </a:cubicBezTo>
                  <a:cubicBezTo>
                    <a:pt x="2699" y="7668"/>
                    <a:pt x="4272" y="6859"/>
                    <a:pt x="4858" y="6342"/>
                  </a:cubicBezTo>
                  <a:cubicBezTo>
                    <a:pt x="6501" y="4899"/>
                    <a:pt x="7086" y="1775"/>
                    <a:pt x="5219" y="244"/>
                  </a:cubicBezTo>
                  <a:cubicBezTo>
                    <a:pt x="5013" y="75"/>
                    <a:pt x="4770" y="1"/>
                    <a:pt x="4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8;p15">
              <a:extLst>
                <a:ext uri="{FF2B5EF4-FFF2-40B4-BE49-F238E27FC236}">
                  <a16:creationId xmlns:a16="http://schemas.microsoft.com/office/drawing/2014/main" id="{6ACB291E-378D-B056-2B1D-E7875CC1F0FD}"/>
                </a:ext>
              </a:extLst>
            </p:cNvPr>
            <p:cNvSpPr/>
            <p:nvPr/>
          </p:nvSpPr>
          <p:spPr>
            <a:xfrm>
              <a:off x="5979725" y="3001125"/>
              <a:ext cx="200275" cy="156475"/>
            </a:xfrm>
            <a:custGeom>
              <a:avLst/>
              <a:gdLst/>
              <a:ahLst/>
              <a:cxnLst/>
              <a:rect l="l" t="t" r="r" b="b"/>
              <a:pathLst>
                <a:path w="8011" h="6259" extrusionOk="0">
                  <a:moveTo>
                    <a:pt x="6010" y="0"/>
                  </a:moveTo>
                  <a:cubicBezTo>
                    <a:pt x="5562" y="0"/>
                    <a:pt x="5093" y="364"/>
                    <a:pt x="5110" y="850"/>
                  </a:cubicBezTo>
                  <a:cubicBezTo>
                    <a:pt x="5172" y="2107"/>
                    <a:pt x="5484" y="3352"/>
                    <a:pt x="4177" y="4148"/>
                  </a:cubicBezTo>
                  <a:cubicBezTo>
                    <a:pt x="3804" y="4373"/>
                    <a:pt x="3390" y="4466"/>
                    <a:pt x="2966" y="4466"/>
                  </a:cubicBezTo>
                  <a:cubicBezTo>
                    <a:pt x="2144" y="4466"/>
                    <a:pt x="1287" y="4115"/>
                    <a:pt x="630" y="3688"/>
                  </a:cubicBezTo>
                  <a:cubicBezTo>
                    <a:pt x="569" y="3655"/>
                    <a:pt x="506" y="3640"/>
                    <a:pt x="445" y="3640"/>
                  </a:cubicBezTo>
                  <a:cubicBezTo>
                    <a:pt x="207" y="3640"/>
                    <a:pt x="0" y="3866"/>
                    <a:pt x="70" y="4123"/>
                  </a:cubicBezTo>
                  <a:cubicBezTo>
                    <a:pt x="548" y="5508"/>
                    <a:pt x="1901" y="6259"/>
                    <a:pt x="3287" y="6259"/>
                  </a:cubicBezTo>
                  <a:cubicBezTo>
                    <a:pt x="3919" y="6259"/>
                    <a:pt x="4557" y="6102"/>
                    <a:pt x="5123" y="5779"/>
                  </a:cubicBezTo>
                  <a:cubicBezTo>
                    <a:pt x="6878" y="4783"/>
                    <a:pt x="8010" y="1921"/>
                    <a:pt x="6566" y="253"/>
                  </a:cubicBezTo>
                  <a:cubicBezTo>
                    <a:pt x="6418" y="77"/>
                    <a:pt x="6216" y="0"/>
                    <a:pt x="6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9;p15">
              <a:extLst>
                <a:ext uri="{FF2B5EF4-FFF2-40B4-BE49-F238E27FC236}">
                  <a16:creationId xmlns:a16="http://schemas.microsoft.com/office/drawing/2014/main" id="{93080D65-619C-CDDF-7845-0E1D3C84FE6E}"/>
                </a:ext>
              </a:extLst>
            </p:cNvPr>
            <p:cNvSpPr/>
            <p:nvPr/>
          </p:nvSpPr>
          <p:spPr>
            <a:xfrm>
              <a:off x="5998575" y="2897775"/>
              <a:ext cx="207975" cy="144850"/>
            </a:xfrm>
            <a:custGeom>
              <a:avLst/>
              <a:gdLst/>
              <a:ahLst/>
              <a:cxnLst/>
              <a:rect l="l" t="t" r="r" b="b"/>
              <a:pathLst>
                <a:path w="8319" h="5794" extrusionOk="0">
                  <a:moveTo>
                    <a:pt x="4391" y="0"/>
                  </a:moveTo>
                  <a:cubicBezTo>
                    <a:pt x="3719" y="0"/>
                    <a:pt x="3044" y="177"/>
                    <a:pt x="2427" y="566"/>
                  </a:cubicBezTo>
                  <a:cubicBezTo>
                    <a:pt x="834" y="1574"/>
                    <a:pt x="0" y="4126"/>
                    <a:pt x="1332" y="5656"/>
                  </a:cubicBezTo>
                  <a:cubicBezTo>
                    <a:pt x="1415" y="5751"/>
                    <a:pt x="1532" y="5794"/>
                    <a:pt x="1652" y="5794"/>
                  </a:cubicBezTo>
                  <a:cubicBezTo>
                    <a:pt x="1909" y="5794"/>
                    <a:pt x="2179" y="5600"/>
                    <a:pt x="2153" y="5320"/>
                  </a:cubicBezTo>
                  <a:cubicBezTo>
                    <a:pt x="2041" y="4126"/>
                    <a:pt x="2054" y="2881"/>
                    <a:pt x="3149" y="2097"/>
                  </a:cubicBezTo>
                  <a:cubicBezTo>
                    <a:pt x="3514" y="1834"/>
                    <a:pt x="3943" y="1715"/>
                    <a:pt x="4374" y="1715"/>
                  </a:cubicBezTo>
                  <a:cubicBezTo>
                    <a:pt x="5149" y="1715"/>
                    <a:pt x="5933" y="2100"/>
                    <a:pt x="6372" y="2732"/>
                  </a:cubicBezTo>
                  <a:cubicBezTo>
                    <a:pt x="6563" y="3005"/>
                    <a:pt x="6833" y="3118"/>
                    <a:pt x="7099" y="3118"/>
                  </a:cubicBezTo>
                  <a:cubicBezTo>
                    <a:pt x="7718" y="3118"/>
                    <a:pt x="8319" y="2505"/>
                    <a:pt x="7866" y="1860"/>
                  </a:cubicBezTo>
                  <a:cubicBezTo>
                    <a:pt x="7068" y="714"/>
                    <a:pt x="5738" y="0"/>
                    <a:pt x="4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0;p15">
              <a:extLst>
                <a:ext uri="{FF2B5EF4-FFF2-40B4-BE49-F238E27FC236}">
                  <a16:creationId xmlns:a16="http://schemas.microsoft.com/office/drawing/2014/main" id="{4F564117-BA00-AF54-3522-38288B89E5D1}"/>
                </a:ext>
              </a:extLst>
            </p:cNvPr>
            <p:cNvSpPr/>
            <p:nvPr/>
          </p:nvSpPr>
          <p:spPr>
            <a:xfrm>
              <a:off x="6029300" y="2796125"/>
              <a:ext cx="186500" cy="85725"/>
            </a:xfrm>
            <a:custGeom>
              <a:avLst/>
              <a:gdLst/>
              <a:ahLst/>
              <a:cxnLst/>
              <a:rect l="l" t="t" r="r" b="b"/>
              <a:pathLst>
                <a:path w="7460" h="3429" extrusionOk="0">
                  <a:moveTo>
                    <a:pt x="631" y="1"/>
                  </a:moveTo>
                  <a:cubicBezTo>
                    <a:pt x="314" y="1"/>
                    <a:pt x="1" y="278"/>
                    <a:pt x="91" y="662"/>
                  </a:cubicBezTo>
                  <a:cubicBezTo>
                    <a:pt x="479" y="2487"/>
                    <a:pt x="2100" y="3429"/>
                    <a:pt x="3735" y="3429"/>
                  </a:cubicBezTo>
                  <a:cubicBezTo>
                    <a:pt x="5089" y="3429"/>
                    <a:pt x="6453" y="2783"/>
                    <a:pt x="7135" y="1459"/>
                  </a:cubicBezTo>
                  <a:cubicBezTo>
                    <a:pt x="7459" y="828"/>
                    <a:pt x="6899" y="79"/>
                    <a:pt x="6314" y="79"/>
                  </a:cubicBezTo>
                  <a:cubicBezTo>
                    <a:pt x="6115" y="79"/>
                    <a:pt x="5912" y="167"/>
                    <a:pt x="5741" y="376"/>
                  </a:cubicBezTo>
                  <a:cubicBezTo>
                    <a:pt x="5047" y="1229"/>
                    <a:pt x="4227" y="1667"/>
                    <a:pt x="3413" y="1667"/>
                  </a:cubicBezTo>
                  <a:cubicBezTo>
                    <a:pt x="2577" y="1667"/>
                    <a:pt x="1749" y="1204"/>
                    <a:pt x="1074" y="251"/>
                  </a:cubicBezTo>
                  <a:cubicBezTo>
                    <a:pt x="963" y="76"/>
                    <a:pt x="796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1;p15">
              <a:extLst>
                <a:ext uri="{FF2B5EF4-FFF2-40B4-BE49-F238E27FC236}">
                  <a16:creationId xmlns:a16="http://schemas.microsoft.com/office/drawing/2014/main" id="{B524AE0C-0B22-0A4D-DD0E-C14D76E22137}"/>
                </a:ext>
              </a:extLst>
            </p:cNvPr>
            <p:cNvSpPr/>
            <p:nvPr/>
          </p:nvSpPr>
          <p:spPr>
            <a:xfrm>
              <a:off x="5866025" y="2863275"/>
              <a:ext cx="132450" cy="182550"/>
            </a:xfrm>
            <a:custGeom>
              <a:avLst/>
              <a:gdLst/>
              <a:ahLst/>
              <a:cxnLst/>
              <a:rect l="l" t="t" r="r" b="b"/>
              <a:pathLst>
                <a:path w="5298" h="7302" extrusionOk="0">
                  <a:moveTo>
                    <a:pt x="3797" y="1"/>
                  </a:moveTo>
                  <a:cubicBezTo>
                    <a:pt x="3739" y="1"/>
                    <a:pt x="3681" y="6"/>
                    <a:pt x="3622" y="17"/>
                  </a:cubicBezTo>
                  <a:cubicBezTo>
                    <a:pt x="312" y="639"/>
                    <a:pt x="1" y="5929"/>
                    <a:pt x="2950" y="7236"/>
                  </a:cubicBezTo>
                  <a:cubicBezTo>
                    <a:pt x="3054" y="7281"/>
                    <a:pt x="3155" y="7302"/>
                    <a:pt x="3250" y="7302"/>
                  </a:cubicBezTo>
                  <a:cubicBezTo>
                    <a:pt x="3747" y="7302"/>
                    <a:pt x="4073" y="6735"/>
                    <a:pt x="3697" y="6265"/>
                  </a:cubicBezTo>
                  <a:cubicBezTo>
                    <a:pt x="3075" y="5481"/>
                    <a:pt x="2602" y="4597"/>
                    <a:pt x="2851" y="3577"/>
                  </a:cubicBezTo>
                  <a:cubicBezTo>
                    <a:pt x="3099" y="2593"/>
                    <a:pt x="3859" y="2208"/>
                    <a:pt x="4556" y="1610"/>
                  </a:cubicBezTo>
                  <a:cubicBezTo>
                    <a:pt x="5298" y="984"/>
                    <a:pt x="4592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2;p15">
              <a:extLst>
                <a:ext uri="{FF2B5EF4-FFF2-40B4-BE49-F238E27FC236}">
                  <a16:creationId xmlns:a16="http://schemas.microsoft.com/office/drawing/2014/main" id="{965D832E-30E0-0A4F-BBAD-B528BF0FFADF}"/>
                </a:ext>
              </a:extLst>
            </p:cNvPr>
            <p:cNvSpPr/>
            <p:nvPr/>
          </p:nvSpPr>
          <p:spPr>
            <a:xfrm>
              <a:off x="5851725" y="2689525"/>
              <a:ext cx="239000" cy="133175"/>
            </a:xfrm>
            <a:custGeom>
              <a:avLst/>
              <a:gdLst/>
              <a:ahLst/>
              <a:cxnLst/>
              <a:rect l="l" t="t" r="r" b="b"/>
              <a:pathLst>
                <a:path w="9560" h="5327" extrusionOk="0">
                  <a:moveTo>
                    <a:pt x="4909" y="1"/>
                  </a:moveTo>
                  <a:cubicBezTo>
                    <a:pt x="3979" y="1"/>
                    <a:pt x="3067" y="213"/>
                    <a:pt x="2253" y="744"/>
                  </a:cubicBezTo>
                  <a:cubicBezTo>
                    <a:pt x="809" y="1690"/>
                    <a:pt x="0" y="3433"/>
                    <a:pt x="709" y="5063"/>
                  </a:cubicBezTo>
                  <a:cubicBezTo>
                    <a:pt x="793" y="5248"/>
                    <a:pt x="951" y="5326"/>
                    <a:pt x="1118" y="5326"/>
                  </a:cubicBezTo>
                  <a:cubicBezTo>
                    <a:pt x="1400" y="5326"/>
                    <a:pt x="1705" y="5102"/>
                    <a:pt x="1705" y="4789"/>
                  </a:cubicBezTo>
                  <a:cubicBezTo>
                    <a:pt x="1655" y="3482"/>
                    <a:pt x="2514" y="2312"/>
                    <a:pt x="3783" y="1964"/>
                  </a:cubicBezTo>
                  <a:cubicBezTo>
                    <a:pt x="4127" y="1860"/>
                    <a:pt x="4473" y="1815"/>
                    <a:pt x="4819" y="1815"/>
                  </a:cubicBezTo>
                  <a:cubicBezTo>
                    <a:pt x="5916" y="1815"/>
                    <a:pt x="7012" y="2261"/>
                    <a:pt x="8015" y="2649"/>
                  </a:cubicBezTo>
                  <a:cubicBezTo>
                    <a:pt x="8116" y="2689"/>
                    <a:pt x="8215" y="2708"/>
                    <a:pt x="8308" y="2708"/>
                  </a:cubicBezTo>
                  <a:cubicBezTo>
                    <a:pt x="9100" y="2708"/>
                    <a:pt x="9559" y="1381"/>
                    <a:pt x="8724" y="981"/>
                  </a:cubicBezTo>
                  <a:cubicBezTo>
                    <a:pt x="7572" y="427"/>
                    <a:pt x="6224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3;p15">
              <a:extLst>
                <a:ext uri="{FF2B5EF4-FFF2-40B4-BE49-F238E27FC236}">
                  <a16:creationId xmlns:a16="http://schemas.microsoft.com/office/drawing/2014/main" id="{93E7BF61-B086-322C-7EF1-8EB47B0039D3}"/>
                </a:ext>
              </a:extLst>
            </p:cNvPr>
            <p:cNvSpPr/>
            <p:nvPr/>
          </p:nvSpPr>
          <p:spPr>
            <a:xfrm>
              <a:off x="6106050" y="2649400"/>
              <a:ext cx="207775" cy="112125"/>
            </a:xfrm>
            <a:custGeom>
              <a:avLst/>
              <a:gdLst/>
              <a:ahLst/>
              <a:cxnLst/>
              <a:rect l="l" t="t" r="r" b="b"/>
              <a:pathLst>
                <a:path w="8311" h="4485" extrusionOk="0">
                  <a:moveTo>
                    <a:pt x="3946" y="0"/>
                  </a:moveTo>
                  <a:cubicBezTo>
                    <a:pt x="2117" y="0"/>
                    <a:pt x="339" y="1052"/>
                    <a:pt x="45" y="3270"/>
                  </a:cubicBezTo>
                  <a:cubicBezTo>
                    <a:pt x="0" y="3626"/>
                    <a:pt x="287" y="3805"/>
                    <a:pt x="584" y="3805"/>
                  </a:cubicBezTo>
                  <a:cubicBezTo>
                    <a:pt x="786" y="3805"/>
                    <a:pt x="992" y="3723"/>
                    <a:pt x="1103" y="3557"/>
                  </a:cubicBezTo>
                  <a:cubicBezTo>
                    <a:pt x="1720" y="2625"/>
                    <a:pt x="2599" y="1802"/>
                    <a:pt x="3769" y="1802"/>
                  </a:cubicBezTo>
                  <a:cubicBezTo>
                    <a:pt x="3850" y="1802"/>
                    <a:pt x="3932" y="1806"/>
                    <a:pt x="4015" y="1814"/>
                  </a:cubicBezTo>
                  <a:cubicBezTo>
                    <a:pt x="5334" y="1926"/>
                    <a:pt x="5857" y="2959"/>
                    <a:pt x="6367" y="4005"/>
                  </a:cubicBezTo>
                  <a:cubicBezTo>
                    <a:pt x="6531" y="4336"/>
                    <a:pt x="6865" y="4484"/>
                    <a:pt x="7206" y="4484"/>
                  </a:cubicBezTo>
                  <a:cubicBezTo>
                    <a:pt x="7749" y="4484"/>
                    <a:pt x="8310" y="4110"/>
                    <a:pt x="8234" y="3507"/>
                  </a:cubicBezTo>
                  <a:cubicBezTo>
                    <a:pt x="7937" y="1217"/>
                    <a:pt x="5913" y="0"/>
                    <a:pt x="3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4;p15">
              <a:extLst>
                <a:ext uri="{FF2B5EF4-FFF2-40B4-BE49-F238E27FC236}">
                  <a16:creationId xmlns:a16="http://schemas.microsoft.com/office/drawing/2014/main" id="{850DDA81-19F8-32EC-95FC-19B4F90C879D}"/>
                </a:ext>
              </a:extLst>
            </p:cNvPr>
            <p:cNvSpPr/>
            <p:nvPr/>
          </p:nvSpPr>
          <p:spPr>
            <a:xfrm>
              <a:off x="5985875" y="2547500"/>
              <a:ext cx="196600" cy="119575"/>
            </a:xfrm>
            <a:custGeom>
              <a:avLst/>
              <a:gdLst/>
              <a:ahLst/>
              <a:cxnLst/>
              <a:rect l="l" t="t" r="r" b="b"/>
              <a:pathLst>
                <a:path w="7864" h="4783" extrusionOk="0">
                  <a:moveTo>
                    <a:pt x="6676" y="0"/>
                  </a:moveTo>
                  <a:cubicBezTo>
                    <a:pt x="6385" y="0"/>
                    <a:pt x="6110" y="143"/>
                    <a:pt x="5959" y="489"/>
                  </a:cubicBezTo>
                  <a:cubicBezTo>
                    <a:pt x="5511" y="1484"/>
                    <a:pt x="5213" y="2480"/>
                    <a:pt x="4043" y="2841"/>
                  </a:cubicBezTo>
                  <a:cubicBezTo>
                    <a:pt x="3801" y="2916"/>
                    <a:pt x="3561" y="2951"/>
                    <a:pt x="3325" y="2951"/>
                  </a:cubicBezTo>
                  <a:cubicBezTo>
                    <a:pt x="2432" y="2951"/>
                    <a:pt x="1601" y="2455"/>
                    <a:pt x="981" y="1796"/>
                  </a:cubicBezTo>
                  <a:cubicBezTo>
                    <a:pt x="888" y="1699"/>
                    <a:pt x="767" y="1657"/>
                    <a:pt x="645" y="1657"/>
                  </a:cubicBezTo>
                  <a:cubicBezTo>
                    <a:pt x="327" y="1657"/>
                    <a:pt x="0" y="1943"/>
                    <a:pt x="135" y="2293"/>
                  </a:cubicBezTo>
                  <a:cubicBezTo>
                    <a:pt x="706" y="3805"/>
                    <a:pt x="2143" y="4782"/>
                    <a:pt x="3730" y="4782"/>
                  </a:cubicBezTo>
                  <a:cubicBezTo>
                    <a:pt x="3908" y="4782"/>
                    <a:pt x="4087" y="4770"/>
                    <a:pt x="4267" y="4745"/>
                  </a:cubicBezTo>
                  <a:cubicBezTo>
                    <a:pt x="6022" y="4496"/>
                    <a:pt x="7864" y="2853"/>
                    <a:pt x="7764" y="974"/>
                  </a:cubicBezTo>
                  <a:cubicBezTo>
                    <a:pt x="7733" y="430"/>
                    <a:pt x="7180" y="0"/>
                    <a:pt x="6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ítulo 16">
            <a:extLst>
              <a:ext uri="{FF2B5EF4-FFF2-40B4-BE49-F238E27FC236}">
                <a16:creationId xmlns:a16="http://schemas.microsoft.com/office/drawing/2014/main" id="{8B4B28B6-1E25-0994-81DB-4C11C854E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12" y="319432"/>
            <a:ext cx="7713600" cy="572700"/>
          </a:xfrm>
        </p:spPr>
        <p:txBody>
          <a:bodyPr/>
          <a:lstStyle/>
          <a:p>
            <a:r>
              <a:rPr lang="es-MX" dirty="0"/>
              <a:t>Restar contando hacia adelante</a:t>
            </a:r>
            <a:endParaRPr lang="es-CL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0858D11-F4E9-FD4C-6F17-9A18AA3B6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9" t="4226" b="44445"/>
          <a:stretch/>
        </p:blipFill>
        <p:spPr>
          <a:xfrm>
            <a:off x="514957" y="1251686"/>
            <a:ext cx="3554587" cy="264012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18D3AD2-90DE-37AB-5FB8-F7AE7C22F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092" b="-8648"/>
          <a:stretch/>
        </p:blipFill>
        <p:spPr>
          <a:xfrm>
            <a:off x="4333374" y="1204039"/>
            <a:ext cx="3938965" cy="28575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A908C6E-74E0-BFDE-9EFC-3251A6BEA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070" y="3939461"/>
            <a:ext cx="2845856" cy="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319;p21">
            <a:extLst>
              <a:ext uri="{FF2B5EF4-FFF2-40B4-BE49-F238E27FC236}">
                <a16:creationId xmlns:a16="http://schemas.microsoft.com/office/drawing/2014/main" id="{2A1D0F04-4205-B729-6EC8-2B2463CB42E0}"/>
              </a:ext>
            </a:extLst>
          </p:cNvPr>
          <p:cNvGrpSpPr/>
          <p:nvPr/>
        </p:nvGrpSpPr>
        <p:grpSpPr>
          <a:xfrm rot="506390">
            <a:off x="7181657" y="404295"/>
            <a:ext cx="1300727" cy="957339"/>
            <a:chOff x="3286807" y="1107694"/>
            <a:chExt cx="2268418" cy="1667422"/>
          </a:xfrm>
        </p:grpSpPr>
        <p:grpSp>
          <p:nvGrpSpPr>
            <p:cNvPr id="6" name="Google Shape;320;p21">
              <a:extLst>
                <a:ext uri="{FF2B5EF4-FFF2-40B4-BE49-F238E27FC236}">
                  <a16:creationId xmlns:a16="http://schemas.microsoft.com/office/drawing/2014/main" id="{6261313D-6239-C8C0-5B82-C7976977CF02}"/>
                </a:ext>
              </a:extLst>
            </p:cNvPr>
            <p:cNvGrpSpPr/>
            <p:nvPr/>
          </p:nvGrpSpPr>
          <p:grpSpPr>
            <a:xfrm>
              <a:off x="3286807" y="1107694"/>
              <a:ext cx="2247953" cy="1667422"/>
              <a:chOff x="228150" y="1246150"/>
              <a:chExt cx="928638" cy="688875"/>
            </a:xfrm>
          </p:grpSpPr>
          <p:sp>
            <p:nvSpPr>
              <p:cNvPr id="11" name="Google Shape;321;p21">
                <a:extLst>
                  <a:ext uri="{FF2B5EF4-FFF2-40B4-BE49-F238E27FC236}">
                    <a16:creationId xmlns:a16="http://schemas.microsoft.com/office/drawing/2014/main" id="{2F153279-921C-4FE7-0F5E-CE49411C6F8A}"/>
                  </a:ext>
                </a:extLst>
              </p:cNvPr>
              <p:cNvSpPr/>
              <p:nvPr/>
            </p:nvSpPr>
            <p:spPr>
              <a:xfrm>
                <a:off x="332700" y="1246150"/>
                <a:ext cx="779750" cy="688875"/>
              </a:xfrm>
              <a:custGeom>
                <a:avLst/>
                <a:gdLst/>
                <a:ahLst/>
                <a:cxnLst/>
                <a:rect l="l" t="t" r="r" b="b"/>
                <a:pathLst>
                  <a:path w="31190" h="27555" extrusionOk="0">
                    <a:moveTo>
                      <a:pt x="15190" y="0"/>
                    </a:moveTo>
                    <a:cubicBezTo>
                      <a:pt x="13517" y="0"/>
                      <a:pt x="11842" y="247"/>
                      <a:pt x="10218" y="745"/>
                    </a:cubicBezTo>
                    <a:cubicBezTo>
                      <a:pt x="5999" y="2065"/>
                      <a:pt x="2813" y="5002"/>
                      <a:pt x="1345" y="9183"/>
                    </a:cubicBezTo>
                    <a:cubicBezTo>
                      <a:pt x="436" y="11760"/>
                      <a:pt x="125" y="14572"/>
                      <a:pt x="63" y="17285"/>
                    </a:cubicBezTo>
                    <a:cubicBezTo>
                      <a:pt x="0" y="20048"/>
                      <a:pt x="50" y="23010"/>
                      <a:pt x="722" y="25699"/>
                    </a:cubicBezTo>
                    <a:cubicBezTo>
                      <a:pt x="954" y="26648"/>
                      <a:pt x="1656" y="27064"/>
                      <a:pt x="2390" y="27064"/>
                    </a:cubicBezTo>
                    <a:cubicBezTo>
                      <a:pt x="3349" y="27064"/>
                      <a:pt x="4364" y="26352"/>
                      <a:pt x="4456" y="25188"/>
                    </a:cubicBezTo>
                    <a:cubicBezTo>
                      <a:pt x="4605" y="23135"/>
                      <a:pt x="4319" y="21081"/>
                      <a:pt x="4282" y="19040"/>
                    </a:cubicBezTo>
                    <a:cubicBezTo>
                      <a:pt x="4244" y="16999"/>
                      <a:pt x="4319" y="14883"/>
                      <a:pt x="4717" y="12855"/>
                    </a:cubicBezTo>
                    <a:cubicBezTo>
                      <a:pt x="5414" y="9420"/>
                      <a:pt x="6995" y="6595"/>
                      <a:pt x="10318" y="5176"/>
                    </a:cubicBezTo>
                    <a:cubicBezTo>
                      <a:pt x="11846" y="4524"/>
                      <a:pt x="13494" y="4213"/>
                      <a:pt x="15141" y="4213"/>
                    </a:cubicBezTo>
                    <a:cubicBezTo>
                      <a:pt x="16606" y="4213"/>
                      <a:pt x="18071" y="4459"/>
                      <a:pt x="19453" y="4927"/>
                    </a:cubicBezTo>
                    <a:cubicBezTo>
                      <a:pt x="22539" y="5985"/>
                      <a:pt x="24692" y="8325"/>
                      <a:pt x="25613" y="11436"/>
                    </a:cubicBezTo>
                    <a:cubicBezTo>
                      <a:pt x="26933" y="15916"/>
                      <a:pt x="26945" y="20907"/>
                      <a:pt x="26696" y="25524"/>
                    </a:cubicBezTo>
                    <a:cubicBezTo>
                      <a:pt x="26622" y="26879"/>
                      <a:pt x="27637" y="27555"/>
                      <a:pt x="28690" y="27555"/>
                    </a:cubicBezTo>
                    <a:cubicBezTo>
                      <a:pt x="29746" y="27555"/>
                      <a:pt x="30840" y="26876"/>
                      <a:pt x="30915" y="25524"/>
                    </a:cubicBezTo>
                    <a:cubicBezTo>
                      <a:pt x="31189" y="20658"/>
                      <a:pt x="31077" y="15431"/>
                      <a:pt x="29795" y="10702"/>
                    </a:cubicBezTo>
                    <a:cubicBezTo>
                      <a:pt x="28675" y="6557"/>
                      <a:pt x="26012" y="3172"/>
                      <a:pt x="22042" y="1442"/>
                    </a:cubicBezTo>
                    <a:cubicBezTo>
                      <a:pt x="19864" y="484"/>
                      <a:pt x="17530" y="0"/>
                      <a:pt x="151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22;p21">
                <a:extLst>
                  <a:ext uri="{FF2B5EF4-FFF2-40B4-BE49-F238E27FC236}">
                    <a16:creationId xmlns:a16="http://schemas.microsoft.com/office/drawing/2014/main" id="{681153F8-12ED-B3BE-254E-57C0D5E8981C}"/>
                  </a:ext>
                </a:extLst>
              </p:cNvPr>
              <p:cNvSpPr/>
              <p:nvPr/>
            </p:nvSpPr>
            <p:spPr>
              <a:xfrm>
                <a:off x="583175" y="1514725"/>
                <a:ext cx="307350" cy="394300"/>
              </a:xfrm>
              <a:custGeom>
                <a:avLst/>
                <a:gdLst/>
                <a:ahLst/>
                <a:cxnLst/>
                <a:rect l="l" t="t" r="r" b="b"/>
                <a:pathLst>
                  <a:path w="12294" h="15772" extrusionOk="0">
                    <a:moveTo>
                      <a:pt x="6378" y="0"/>
                    </a:moveTo>
                    <a:cubicBezTo>
                      <a:pt x="6142" y="0"/>
                      <a:pt x="5895" y="15"/>
                      <a:pt x="5638" y="46"/>
                    </a:cubicBezTo>
                    <a:cubicBezTo>
                      <a:pt x="2850" y="369"/>
                      <a:pt x="946" y="2784"/>
                      <a:pt x="498" y="5435"/>
                    </a:cubicBezTo>
                    <a:cubicBezTo>
                      <a:pt x="0" y="8322"/>
                      <a:pt x="187" y="11981"/>
                      <a:pt x="1232" y="14744"/>
                    </a:cubicBezTo>
                    <a:cubicBezTo>
                      <a:pt x="1483" y="15405"/>
                      <a:pt x="2107" y="15772"/>
                      <a:pt x="2711" y="15772"/>
                    </a:cubicBezTo>
                    <a:cubicBezTo>
                      <a:pt x="3279" y="15772"/>
                      <a:pt x="3828" y="15449"/>
                      <a:pt x="4032" y="14744"/>
                    </a:cubicBezTo>
                    <a:cubicBezTo>
                      <a:pt x="4630" y="12678"/>
                      <a:pt x="4505" y="10537"/>
                      <a:pt x="4481" y="8422"/>
                    </a:cubicBezTo>
                    <a:cubicBezTo>
                      <a:pt x="4468" y="7277"/>
                      <a:pt x="4406" y="4626"/>
                      <a:pt x="5962" y="4252"/>
                    </a:cubicBezTo>
                    <a:cubicBezTo>
                      <a:pt x="6021" y="4238"/>
                      <a:pt x="6078" y="4231"/>
                      <a:pt x="6134" y="4231"/>
                    </a:cubicBezTo>
                    <a:cubicBezTo>
                      <a:pt x="8021" y="4231"/>
                      <a:pt x="7490" y="12262"/>
                      <a:pt x="7393" y="13363"/>
                    </a:cubicBezTo>
                    <a:cubicBezTo>
                      <a:pt x="7306" y="14495"/>
                      <a:pt x="8438" y="15478"/>
                      <a:pt x="9509" y="15478"/>
                    </a:cubicBezTo>
                    <a:cubicBezTo>
                      <a:pt x="10728" y="15478"/>
                      <a:pt x="11525" y="14508"/>
                      <a:pt x="11612" y="13363"/>
                    </a:cubicBezTo>
                    <a:cubicBezTo>
                      <a:pt x="11947" y="9282"/>
                      <a:pt x="12293" y="0"/>
                      <a:pt x="6378" y="0"/>
                    </a:cubicBezTo>
                    <a:close/>
                  </a:path>
                </a:pathLst>
              </a:custGeom>
              <a:solidFill>
                <a:srgbClr val="FECE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23;p21">
                <a:extLst>
                  <a:ext uri="{FF2B5EF4-FFF2-40B4-BE49-F238E27FC236}">
                    <a16:creationId xmlns:a16="http://schemas.microsoft.com/office/drawing/2014/main" id="{C5D7F866-96E3-284E-EC0B-0F2B543AF4A3}"/>
                  </a:ext>
                </a:extLst>
              </p:cNvPr>
              <p:cNvSpPr/>
              <p:nvPr/>
            </p:nvSpPr>
            <p:spPr>
              <a:xfrm>
                <a:off x="471775" y="1823175"/>
                <a:ext cx="171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1903" extrusionOk="0">
                    <a:moveTo>
                      <a:pt x="330" y="1"/>
                    </a:moveTo>
                    <a:cubicBezTo>
                      <a:pt x="194" y="1"/>
                      <a:pt x="57" y="85"/>
                      <a:pt x="26" y="253"/>
                    </a:cubicBezTo>
                    <a:cubicBezTo>
                      <a:pt x="1" y="813"/>
                      <a:pt x="162" y="1373"/>
                      <a:pt x="461" y="1846"/>
                    </a:cubicBezTo>
                    <a:cubicBezTo>
                      <a:pt x="485" y="1885"/>
                      <a:pt x="523" y="1903"/>
                      <a:pt x="560" y="1903"/>
                    </a:cubicBezTo>
                    <a:cubicBezTo>
                      <a:pt x="617" y="1903"/>
                      <a:pt x="673" y="1860"/>
                      <a:pt x="673" y="1784"/>
                    </a:cubicBezTo>
                    <a:cubicBezTo>
                      <a:pt x="660" y="1274"/>
                      <a:pt x="685" y="763"/>
                      <a:pt x="635" y="253"/>
                    </a:cubicBezTo>
                    <a:cubicBezTo>
                      <a:pt x="604" y="85"/>
                      <a:pt x="467" y="1"/>
                      <a:pt x="3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24;p21">
                <a:extLst>
                  <a:ext uri="{FF2B5EF4-FFF2-40B4-BE49-F238E27FC236}">
                    <a16:creationId xmlns:a16="http://schemas.microsoft.com/office/drawing/2014/main" id="{B7315812-F865-7F9B-6FCA-3F1E46755B3C}"/>
                  </a:ext>
                </a:extLst>
              </p:cNvPr>
              <p:cNvSpPr/>
              <p:nvPr/>
            </p:nvSpPr>
            <p:spPr>
              <a:xfrm>
                <a:off x="469600" y="1727350"/>
                <a:ext cx="21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47" h="2269" extrusionOk="0">
                    <a:moveTo>
                      <a:pt x="424" y="1"/>
                    </a:moveTo>
                    <a:cubicBezTo>
                      <a:pt x="234" y="1"/>
                      <a:pt x="44" y="122"/>
                      <a:pt x="13" y="365"/>
                    </a:cubicBezTo>
                    <a:cubicBezTo>
                      <a:pt x="0" y="950"/>
                      <a:pt x="50" y="1522"/>
                      <a:pt x="162" y="2082"/>
                    </a:cubicBezTo>
                    <a:cubicBezTo>
                      <a:pt x="200" y="2207"/>
                      <a:pt x="309" y="2269"/>
                      <a:pt x="417" y="2269"/>
                    </a:cubicBezTo>
                    <a:cubicBezTo>
                      <a:pt x="526" y="2269"/>
                      <a:pt x="635" y="2207"/>
                      <a:pt x="673" y="2082"/>
                    </a:cubicBezTo>
                    <a:cubicBezTo>
                      <a:pt x="797" y="1522"/>
                      <a:pt x="847" y="950"/>
                      <a:pt x="834" y="365"/>
                    </a:cubicBezTo>
                    <a:cubicBezTo>
                      <a:pt x="803" y="122"/>
                      <a:pt x="613" y="1"/>
                      <a:pt x="42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25;p21">
                <a:extLst>
                  <a:ext uri="{FF2B5EF4-FFF2-40B4-BE49-F238E27FC236}">
                    <a16:creationId xmlns:a16="http://schemas.microsoft.com/office/drawing/2014/main" id="{FF00ED00-62BA-F307-096D-F9903FCD38E6}"/>
                  </a:ext>
                </a:extLst>
              </p:cNvPr>
              <p:cNvSpPr/>
              <p:nvPr/>
            </p:nvSpPr>
            <p:spPr>
              <a:xfrm>
                <a:off x="470700" y="1626475"/>
                <a:ext cx="190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085" extrusionOk="0">
                    <a:moveTo>
                      <a:pt x="380" y="0"/>
                    </a:moveTo>
                    <a:cubicBezTo>
                      <a:pt x="190" y="0"/>
                      <a:pt x="0" y="119"/>
                      <a:pt x="6" y="355"/>
                    </a:cubicBezTo>
                    <a:cubicBezTo>
                      <a:pt x="31" y="890"/>
                      <a:pt x="93" y="1413"/>
                      <a:pt x="193" y="1936"/>
                    </a:cubicBezTo>
                    <a:cubicBezTo>
                      <a:pt x="218" y="2035"/>
                      <a:pt x="299" y="2085"/>
                      <a:pt x="380" y="2085"/>
                    </a:cubicBezTo>
                    <a:cubicBezTo>
                      <a:pt x="461" y="2085"/>
                      <a:pt x="541" y="2035"/>
                      <a:pt x="566" y="1936"/>
                    </a:cubicBezTo>
                    <a:cubicBezTo>
                      <a:pt x="666" y="1413"/>
                      <a:pt x="728" y="890"/>
                      <a:pt x="753" y="355"/>
                    </a:cubicBezTo>
                    <a:cubicBezTo>
                      <a:pt x="759" y="119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26;p21">
                <a:extLst>
                  <a:ext uri="{FF2B5EF4-FFF2-40B4-BE49-F238E27FC236}">
                    <a16:creationId xmlns:a16="http://schemas.microsoft.com/office/drawing/2014/main" id="{8F3185F8-A650-CC65-8F83-28128E174A96}"/>
                  </a:ext>
                </a:extLst>
              </p:cNvPr>
              <p:cNvSpPr/>
              <p:nvPr/>
            </p:nvSpPr>
            <p:spPr>
              <a:xfrm>
                <a:off x="486675" y="1527150"/>
                <a:ext cx="29375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2089" extrusionOk="0">
                    <a:moveTo>
                      <a:pt x="693" y="1"/>
                    </a:moveTo>
                    <a:cubicBezTo>
                      <a:pt x="570" y="1"/>
                      <a:pt x="448" y="56"/>
                      <a:pt x="375" y="184"/>
                    </a:cubicBezTo>
                    <a:cubicBezTo>
                      <a:pt x="102" y="657"/>
                      <a:pt x="39" y="1279"/>
                      <a:pt x="14" y="1814"/>
                    </a:cubicBezTo>
                    <a:cubicBezTo>
                      <a:pt x="1" y="1988"/>
                      <a:pt x="150" y="2088"/>
                      <a:pt x="298" y="2088"/>
                    </a:cubicBezTo>
                    <a:cubicBezTo>
                      <a:pt x="414" y="2088"/>
                      <a:pt x="529" y="2026"/>
                      <a:pt x="562" y="1889"/>
                    </a:cubicBezTo>
                    <a:cubicBezTo>
                      <a:pt x="687" y="1391"/>
                      <a:pt x="923" y="968"/>
                      <a:pt x="1085" y="482"/>
                    </a:cubicBezTo>
                    <a:cubicBezTo>
                      <a:pt x="1175" y="204"/>
                      <a:pt x="931" y="1"/>
                      <a:pt x="6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27;p21">
                <a:extLst>
                  <a:ext uri="{FF2B5EF4-FFF2-40B4-BE49-F238E27FC236}">
                    <a16:creationId xmlns:a16="http://schemas.microsoft.com/office/drawing/2014/main" id="{2E081D9F-32AF-7ECD-0E40-2C6255CBF482}"/>
                  </a:ext>
                </a:extLst>
              </p:cNvPr>
              <p:cNvSpPr/>
              <p:nvPr/>
            </p:nvSpPr>
            <p:spPr>
              <a:xfrm>
                <a:off x="523425" y="1441950"/>
                <a:ext cx="4822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2087" extrusionOk="0">
                    <a:moveTo>
                      <a:pt x="1431" y="1"/>
                    </a:moveTo>
                    <a:cubicBezTo>
                      <a:pt x="1366" y="1"/>
                      <a:pt x="1302" y="18"/>
                      <a:pt x="1245" y="57"/>
                    </a:cubicBezTo>
                    <a:cubicBezTo>
                      <a:pt x="959" y="256"/>
                      <a:pt x="797" y="542"/>
                      <a:pt x="623" y="816"/>
                    </a:cubicBezTo>
                    <a:cubicBezTo>
                      <a:pt x="449" y="1103"/>
                      <a:pt x="262" y="1389"/>
                      <a:pt x="113" y="1675"/>
                    </a:cubicBezTo>
                    <a:cubicBezTo>
                      <a:pt x="0" y="1881"/>
                      <a:pt x="169" y="2086"/>
                      <a:pt x="355" y="2086"/>
                    </a:cubicBezTo>
                    <a:cubicBezTo>
                      <a:pt x="416" y="2086"/>
                      <a:pt x="480" y="2064"/>
                      <a:pt x="536" y="2011"/>
                    </a:cubicBezTo>
                    <a:cubicBezTo>
                      <a:pt x="785" y="1787"/>
                      <a:pt x="1021" y="1551"/>
                      <a:pt x="1245" y="1302"/>
                    </a:cubicBezTo>
                    <a:cubicBezTo>
                      <a:pt x="1482" y="1065"/>
                      <a:pt x="1718" y="841"/>
                      <a:pt x="1830" y="505"/>
                    </a:cubicBezTo>
                    <a:cubicBezTo>
                      <a:pt x="1929" y="249"/>
                      <a:pt x="1676" y="1"/>
                      <a:pt x="14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28;p21">
                <a:extLst>
                  <a:ext uri="{FF2B5EF4-FFF2-40B4-BE49-F238E27FC236}">
                    <a16:creationId xmlns:a16="http://schemas.microsoft.com/office/drawing/2014/main" id="{C39D5713-AD16-6D46-0858-687688D338AF}"/>
                  </a:ext>
                </a:extLst>
              </p:cNvPr>
              <p:cNvSpPr/>
              <p:nvPr/>
            </p:nvSpPr>
            <p:spPr>
              <a:xfrm>
                <a:off x="584800" y="1394100"/>
                <a:ext cx="66250" cy="36675"/>
              </a:xfrm>
              <a:custGeom>
                <a:avLst/>
                <a:gdLst/>
                <a:ahLst/>
                <a:cxnLst/>
                <a:rect l="l" t="t" r="r" b="b"/>
                <a:pathLst>
                  <a:path w="2650" h="1467" extrusionOk="0">
                    <a:moveTo>
                      <a:pt x="2044" y="0"/>
                    </a:moveTo>
                    <a:cubicBezTo>
                      <a:pt x="1986" y="0"/>
                      <a:pt x="1926" y="13"/>
                      <a:pt x="1864" y="42"/>
                    </a:cubicBezTo>
                    <a:cubicBezTo>
                      <a:pt x="1304" y="303"/>
                      <a:pt x="669" y="602"/>
                      <a:pt x="196" y="1000"/>
                    </a:cubicBezTo>
                    <a:cubicBezTo>
                      <a:pt x="0" y="1185"/>
                      <a:pt x="189" y="1466"/>
                      <a:pt x="417" y="1466"/>
                    </a:cubicBezTo>
                    <a:cubicBezTo>
                      <a:pt x="434" y="1466"/>
                      <a:pt x="452" y="1464"/>
                      <a:pt x="470" y="1461"/>
                    </a:cubicBezTo>
                    <a:cubicBezTo>
                      <a:pt x="1080" y="1336"/>
                      <a:pt x="1715" y="1000"/>
                      <a:pt x="2262" y="714"/>
                    </a:cubicBezTo>
                    <a:cubicBezTo>
                      <a:pt x="2649" y="510"/>
                      <a:pt x="2406" y="0"/>
                      <a:pt x="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29;p21">
                <a:extLst>
                  <a:ext uri="{FF2B5EF4-FFF2-40B4-BE49-F238E27FC236}">
                    <a16:creationId xmlns:a16="http://schemas.microsoft.com/office/drawing/2014/main" id="{DF315B98-2BEC-27EF-414C-3097C9FE0FD4}"/>
                  </a:ext>
                </a:extLst>
              </p:cNvPr>
              <p:cNvSpPr/>
              <p:nvPr/>
            </p:nvSpPr>
            <p:spPr>
              <a:xfrm>
                <a:off x="683675" y="1384400"/>
                <a:ext cx="778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822" extrusionOk="0">
                    <a:moveTo>
                      <a:pt x="1852" y="0"/>
                    </a:moveTo>
                    <a:cubicBezTo>
                      <a:pt x="1317" y="0"/>
                      <a:pt x="758" y="71"/>
                      <a:pt x="324" y="256"/>
                    </a:cubicBezTo>
                    <a:cubicBezTo>
                      <a:pt x="0" y="343"/>
                      <a:pt x="62" y="816"/>
                      <a:pt x="398" y="816"/>
                    </a:cubicBezTo>
                    <a:cubicBezTo>
                      <a:pt x="457" y="820"/>
                      <a:pt x="517" y="822"/>
                      <a:pt x="576" y="822"/>
                    </a:cubicBezTo>
                    <a:cubicBezTo>
                      <a:pt x="878" y="822"/>
                      <a:pt x="1181" y="776"/>
                      <a:pt x="1494" y="766"/>
                    </a:cubicBezTo>
                    <a:cubicBezTo>
                      <a:pt x="1545" y="764"/>
                      <a:pt x="1597" y="764"/>
                      <a:pt x="1648" y="764"/>
                    </a:cubicBezTo>
                    <a:cubicBezTo>
                      <a:pt x="1958" y="764"/>
                      <a:pt x="2269" y="791"/>
                      <a:pt x="2589" y="791"/>
                    </a:cubicBezTo>
                    <a:cubicBezTo>
                      <a:pt x="2987" y="779"/>
                      <a:pt x="3111" y="119"/>
                      <a:pt x="2688" y="57"/>
                    </a:cubicBezTo>
                    <a:cubicBezTo>
                      <a:pt x="2433" y="21"/>
                      <a:pt x="2146" y="0"/>
                      <a:pt x="18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30;p21">
                <a:extLst>
                  <a:ext uri="{FF2B5EF4-FFF2-40B4-BE49-F238E27FC236}">
                    <a16:creationId xmlns:a16="http://schemas.microsoft.com/office/drawing/2014/main" id="{2B09AB42-F668-1113-8FB7-A7B7A5504117}"/>
                  </a:ext>
                </a:extLst>
              </p:cNvPr>
              <p:cNvSpPr/>
              <p:nvPr/>
            </p:nvSpPr>
            <p:spPr>
              <a:xfrm>
                <a:off x="796925" y="1400050"/>
                <a:ext cx="64425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2577" h="1653" extrusionOk="0">
                    <a:moveTo>
                      <a:pt x="763" y="0"/>
                    </a:moveTo>
                    <a:cubicBezTo>
                      <a:pt x="593" y="0"/>
                      <a:pt x="425" y="32"/>
                      <a:pt x="274" y="115"/>
                    </a:cubicBezTo>
                    <a:cubicBezTo>
                      <a:pt x="0" y="252"/>
                      <a:pt x="50" y="613"/>
                      <a:pt x="274" y="762"/>
                    </a:cubicBezTo>
                    <a:cubicBezTo>
                      <a:pt x="498" y="912"/>
                      <a:pt x="747" y="949"/>
                      <a:pt x="971" y="1086"/>
                    </a:cubicBezTo>
                    <a:cubicBezTo>
                      <a:pt x="1183" y="1235"/>
                      <a:pt x="1382" y="1434"/>
                      <a:pt x="1606" y="1571"/>
                    </a:cubicBezTo>
                    <a:cubicBezTo>
                      <a:pt x="1698" y="1628"/>
                      <a:pt x="1791" y="1653"/>
                      <a:pt x="1881" y="1653"/>
                    </a:cubicBezTo>
                    <a:cubicBezTo>
                      <a:pt x="2265" y="1653"/>
                      <a:pt x="2577" y="1196"/>
                      <a:pt x="2365" y="812"/>
                    </a:cubicBezTo>
                    <a:cubicBezTo>
                      <a:pt x="2153" y="451"/>
                      <a:pt x="1792" y="190"/>
                      <a:pt x="1382" y="103"/>
                    </a:cubicBezTo>
                    <a:cubicBezTo>
                      <a:pt x="1189" y="48"/>
                      <a:pt x="974" y="0"/>
                      <a:pt x="7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31;p21">
                <a:extLst>
                  <a:ext uri="{FF2B5EF4-FFF2-40B4-BE49-F238E27FC236}">
                    <a16:creationId xmlns:a16="http://schemas.microsoft.com/office/drawing/2014/main" id="{E852828C-C77E-F24D-3457-1BC156CB3F1D}"/>
                  </a:ext>
                </a:extLst>
              </p:cNvPr>
              <p:cNvSpPr/>
              <p:nvPr/>
            </p:nvSpPr>
            <p:spPr>
              <a:xfrm>
                <a:off x="874375" y="1457125"/>
                <a:ext cx="5590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63" extrusionOk="0">
                    <a:moveTo>
                      <a:pt x="460" y="0"/>
                    </a:moveTo>
                    <a:cubicBezTo>
                      <a:pt x="231" y="0"/>
                      <a:pt x="1" y="265"/>
                      <a:pt x="151" y="508"/>
                    </a:cubicBezTo>
                    <a:cubicBezTo>
                      <a:pt x="325" y="769"/>
                      <a:pt x="524" y="1018"/>
                      <a:pt x="673" y="1292"/>
                    </a:cubicBezTo>
                    <a:cubicBezTo>
                      <a:pt x="810" y="1591"/>
                      <a:pt x="984" y="1852"/>
                      <a:pt x="1183" y="2113"/>
                    </a:cubicBezTo>
                    <a:cubicBezTo>
                      <a:pt x="1279" y="2219"/>
                      <a:pt x="1397" y="2263"/>
                      <a:pt x="1516" y="2263"/>
                    </a:cubicBezTo>
                    <a:cubicBezTo>
                      <a:pt x="1874" y="2263"/>
                      <a:pt x="2236" y="1856"/>
                      <a:pt x="1992" y="1491"/>
                    </a:cubicBezTo>
                    <a:cubicBezTo>
                      <a:pt x="1793" y="1230"/>
                      <a:pt x="1569" y="993"/>
                      <a:pt x="1320" y="794"/>
                    </a:cubicBezTo>
                    <a:cubicBezTo>
                      <a:pt x="1096" y="583"/>
                      <a:pt x="885" y="334"/>
                      <a:pt x="673" y="97"/>
                    </a:cubicBezTo>
                    <a:cubicBezTo>
                      <a:pt x="611" y="29"/>
                      <a:pt x="536" y="0"/>
                      <a:pt x="4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32;p21">
                <a:extLst>
                  <a:ext uri="{FF2B5EF4-FFF2-40B4-BE49-F238E27FC236}">
                    <a16:creationId xmlns:a16="http://schemas.microsoft.com/office/drawing/2014/main" id="{F03746BE-C991-11B8-E4BB-A2B69ACC8C2B}"/>
                  </a:ext>
                </a:extLst>
              </p:cNvPr>
              <p:cNvSpPr/>
              <p:nvPr/>
            </p:nvSpPr>
            <p:spPr>
              <a:xfrm>
                <a:off x="933625" y="1555775"/>
                <a:ext cx="32325" cy="5750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2300" extrusionOk="0">
                    <a:moveTo>
                      <a:pt x="250" y="0"/>
                    </a:moveTo>
                    <a:cubicBezTo>
                      <a:pt x="126" y="0"/>
                      <a:pt x="1" y="83"/>
                      <a:pt x="8" y="233"/>
                    </a:cubicBezTo>
                    <a:cubicBezTo>
                      <a:pt x="46" y="831"/>
                      <a:pt x="158" y="1428"/>
                      <a:pt x="357" y="2001"/>
                    </a:cubicBezTo>
                    <a:cubicBezTo>
                      <a:pt x="437" y="2207"/>
                      <a:pt x="615" y="2299"/>
                      <a:pt x="789" y="2299"/>
                    </a:cubicBezTo>
                    <a:cubicBezTo>
                      <a:pt x="1045" y="2299"/>
                      <a:pt x="1292" y="2098"/>
                      <a:pt x="1203" y="1764"/>
                    </a:cubicBezTo>
                    <a:cubicBezTo>
                      <a:pt x="1029" y="1179"/>
                      <a:pt x="780" y="619"/>
                      <a:pt x="456" y="109"/>
                    </a:cubicBezTo>
                    <a:cubicBezTo>
                      <a:pt x="412" y="35"/>
                      <a:pt x="331" y="0"/>
                      <a:pt x="25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33;p21">
                <a:extLst>
                  <a:ext uri="{FF2B5EF4-FFF2-40B4-BE49-F238E27FC236}">
                    <a16:creationId xmlns:a16="http://schemas.microsoft.com/office/drawing/2014/main" id="{2EBF58AF-9A77-9AF9-4F0C-55E66C8CE632}"/>
                  </a:ext>
                </a:extLst>
              </p:cNvPr>
              <p:cNvSpPr/>
              <p:nvPr/>
            </p:nvSpPr>
            <p:spPr>
              <a:xfrm>
                <a:off x="945325" y="1660300"/>
                <a:ext cx="28350" cy="64225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2569" extrusionOk="0">
                    <a:moveTo>
                      <a:pt x="499" y="1"/>
                    </a:moveTo>
                    <a:cubicBezTo>
                      <a:pt x="343" y="1"/>
                      <a:pt x="184" y="119"/>
                      <a:pt x="163" y="309"/>
                    </a:cubicBezTo>
                    <a:cubicBezTo>
                      <a:pt x="75" y="931"/>
                      <a:pt x="1" y="1591"/>
                      <a:pt x="113" y="2200"/>
                    </a:cubicBezTo>
                    <a:cubicBezTo>
                      <a:pt x="162" y="2456"/>
                      <a:pt x="355" y="2569"/>
                      <a:pt x="558" y="2569"/>
                    </a:cubicBezTo>
                    <a:cubicBezTo>
                      <a:pt x="821" y="2569"/>
                      <a:pt x="1101" y="2379"/>
                      <a:pt x="1108" y="2064"/>
                    </a:cubicBezTo>
                    <a:cubicBezTo>
                      <a:pt x="1133" y="1466"/>
                      <a:pt x="947" y="807"/>
                      <a:pt x="785" y="234"/>
                    </a:cubicBezTo>
                    <a:cubicBezTo>
                      <a:pt x="736" y="71"/>
                      <a:pt x="619" y="1"/>
                      <a:pt x="4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4;p21">
                <a:extLst>
                  <a:ext uri="{FF2B5EF4-FFF2-40B4-BE49-F238E27FC236}">
                    <a16:creationId xmlns:a16="http://schemas.microsoft.com/office/drawing/2014/main" id="{01FCB816-2966-0CC7-DCA7-A5FF994E40B5}"/>
                  </a:ext>
                </a:extLst>
              </p:cNvPr>
              <p:cNvSpPr/>
              <p:nvPr/>
            </p:nvSpPr>
            <p:spPr>
              <a:xfrm>
                <a:off x="946575" y="1758700"/>
                <a:ext cx="35500" cy="61325"/>
              </a:xfrm>
              <a:custGeom>
                <a:avLst/>
                <a:gdLst/>
                <a:ahLst/>
                <a:cxnLst/>
                <a:rect l="l" t="t" r="r" b="b"/>
                <a:pathLst>
                  <a:path w="1420" h="2453" extrusionOk="0">
                    <a:moveTo>
                      <a:pt x="711" y="1"/>
                    </a:moveTo>
                    <a:cubicBezTo>
                      <a:pt x="576" y="1"/>
                      <a:pt x="442" y="82"/>
                      <a:pt x="399" y="243"/>
                    </a:cubicBezTo>
                    <a:cubicBezTo>
                      <a:pt x="175" y="816"/>
                      <a:pt x="1" y="1401"/>
                      <a:pt x="125" y="2023"/>
                    </a:cubicBezTo>
                    <a:cubicBezTo>
                      <a:pt x="187" y="2309"/>
                      <a:pt x="449" y="2452"/>
                      <a:pt x="710" y="2452"/>
                    </a:cubicBezTo>
                    <a:cubicBezTo>
                      <a:pt x="971" y="2452"/>
                      <a:pt x="1233" y="2309"/>
                      <a:pt x="1295" y="2023"/>
                    </a:cubicBezTo>
                    <a:cubicBezTo>
                      <a:pt x="1419" y="1401"/>
                      <a:pt x="1258" y="803"/>
                      <a:pt x="1034" y="243"/>
                    </a:cubicBezTo>
                    <a:cubicBezTo>
                      <a:pt x="984" y="82"/>
                      <a:pt x="847" y="1"/>
                      <a:pt x="7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35;p21">
                <a:extLst>
                  <a:ext uri="{FF2B5EF4-FFF2-40B4-BE49-F238E27FC236}">
                    <a16:creationId xmlns:a16="http://schemas.microsoft.com/office/drawing/2014/main" id="{C3CEEC01-BB3C-DB1E-E42F-49BC37767E41}"/>
                  </a:ext>
                </a:extLst>
              </p:cNvPr>
              <p:cNvSpPr/>
              <p:nvPr/>
            </p:nvSpPr>
            <p:spPr>
              <a:xfrm>
                <a:off x="950625" y="1855075"/>
                <a:ext cx="33000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2055" extrusionOk="0">
                    <a:moveTo>
                      <a:pt x="666" y="1"/>
                    </a:moveTo>
                    <a:cubicBezTo>
                      <a:pt x="591" y="1"/>
                      <a:pt x="517" y="29"/>
                      <a:pt x="461" y="85"/>
                    </a:cubicBezTo>
                    <a:cubicBezTo>
                      <a:pt x="274" y="259"/>
                      <a:pt x="249" y="533"/>
                      <a:pt x="199" y="769"/>
                    </a:cubicBezTo>
                    <a:cubicBezTo>
                      <a:pt x="125" y="1055"/>
                      <a:pt x="0" y="1367"/>
                      <a:pt x="125" y="1653"/>
                    </a:cubicBezTo>
                    <a:cubicBezTo>
                      <a:pt x="206" y="1920"/>
                      <a:pt x="436" y="2054"/>
                      <a:pt x="666" y="2054"/>
                    </a:cubicBezTo>
                    <a:cubicBezTo>
                      <a:pt x="896" y="2054"/>
                      <a:pt x="1127" y="1920"/>
                      <a:pt x="1208" y="1653"/>
                    </a:cubicBezTo>
                    <a:cubicBezTo>
                      <a:pt x="1320" y="1367"/>
                      <a:pt x="1208" y="1055"/>
                      <a:pt x="1133" y="769"/>
                    </a:cubicBezTo>
                    <a:cubicBezTo>
                      <a:pt x="1071" y="533"/>
                      <a:pt x="1046" y="259"/>
                      <a:pt x="872" y="85"/>
                    </a:cubicBezTo>
                    <a:cubicBezTo>
                      <a:pt x="816" y="29"/>
                      <a:pt x="741" y="1"/>
                      <a:pt x="66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36;p21">
                <a:extLst>
                  <a:ext uri="{FF2B5EF4-FFF2-40B4-BE49-F238E27FC236}">
                    <a16:creationId xmlns:a16="http://schemas.microsoft.com/office/drawing/2014/main" id="{EB222D43-1904-47E4-7807-6AC0B57A967F}"/>
                  </a:ext>
                </a:extLst>
              </p:cNvPr>
              <p:cNvSpPr/>
              <p:nvPr/>
            </p:nvSpPr>
            <p:spPr>
              <a:xfrm>
                <a:off x="511600" y="1859125"/>
                <a:ext cx="215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860" h="1936" extrusionOk="0">
                    <a:moveTo>
                      <a:pt x="346" y="1"/>
                    </a:moveTo>
                    <a:cubicBezTo>
                      <a:pt x="207" y="1"/>
                      <a:pt x="80" y="78"/>
                      <a:pt x="50" y="259"/>
                    </a:cubicBezTo>
                    <a:cubicBezTo>
                      <a:pt x="1" y="570"/>
                      <a:pt x="13" y="906"/>
                      <a:pt x="88" y="1217"/>
                    </a:cubicBezTo>
                    <a:cubicBezTo>
                      <a:pt x="138" y="1478"/>
                      <a:pt x="212" y="1752"/>
                      <a:pt x="436" y="1914"/>
                    </a:cubicBezTo>
                    <a:cubicBezTo>
                      <a:pt x="461" y="1929"/>
                      <a:pt x="487" y="1936"/>
                      <a:pt x="514" y="1936"/>
                    </a:cubicBezTo>
                    <a:cubicBezTo>
                      <a:pt x="555" y="1936"/>
                      <a:pt x="598" y="1919"/>
                      <a:pt x="635" y="1889"/>
                    </a:cubicBezTo>
                    <a:cubicBezTo>
                      <a:pt x="810" y="1702"/>
                      <a:pt x="834" y="1429"/>
                      <a:pt x="847" y="1167"/>
                    </a:cubicBezTo>
                    <a:cubicBezTo>
                      <a:pt x="859" y="856"/>
                      <a:pt x="834" y="545"/>
                      <a:pt x="735" y="259"/>
                    </a:cubicBezTo>
                    <a:cubicBezTo>
                      <a:pt x="675" y="100"/>
                      <a:pt x="503" y="1"/>
                      <a:pt x="3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37;p21">
                <a:extLst>
                  <a:ext uri="{FF2B5EF4-FFF2-40B4-BE49-F238E27FC236}">
                    <a16:creationId xmlns:a16="http://schemas.microsoft.com/office/drawing/2014/main" id="{BD4A2F2E-FA99-A0F3-E313-E3BD52B32030}"/>
                  </a:ext>
                </a:extLst>
              </p:cNvPr>
              <p:cNvSpPr/>
              <p:nvPr/>
            </p:nvSpPr>
            <p:spPr>
              <a:xfrm>
                <a:off x="510975" y="1773325"/>
                <a:ext cx="9675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1479" extrusionOk="0">
                    <a:moveTo>
                      <a:pt x="194" y="1"/>
                    </a:moveTo>
                    <a:cubicBezTo>
                      <a:pt x="103" y="1"/>
                      <a:pt x="13" y="57"/>
                      <a:pt x="1" y="169"/>
                    </a:cubicBezTo>
                    <a:cubicBezTo>
                      <a:pt x="1" y="579"/>
                      <a:pt x="26" y="978"/>
                      <a:pt x="88" y="1376"/>
                    </a:cubicBezTo>
                    <a:cubicBezTo>
                      <a:pt x="88" y="1444"/>
                      <a:pt x="141" y="1478"/>
                      <a:pt x="194" y="1478"/>
                    </a:cubicBezTo>
                    <a:cubicBezTo>
                      <a:pt x="247" y="1478"/>
                      <a:pt x="299" y="1444"/>
                      <a:pt x="299" y="1376"/>
                    </a:cubicBezTo>
                    <a:cubicBezTo>
                      <a:pt x="349" y="978"/>
                      <a:pt x="374" y="579"/>
                      <a:pt x="387" y="169"/>
                    </a:cubicBezTo>
                    <a:cubicBezTo>
                      <a:pt x="374" y="57"/>
                      <a:pt x="284" y="1"/>
                      <a:pt x="19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38;p21">
                <a:extLst>
                  <a:ext uri="{FF2B5EF4-FFF2-40B4-BE49-F238E27FC236}">
                    <a16:creationId xmlns:a16="http://schemas.microsoft.com/office/drawing/2014/main" id="{77BF3161-2340-FF21-761A-80594486A858}"/>
                  </a:ext>
                </a:extLst>
              </p:cNvPr>
              <p:cNvSpPr/>
              <p:nvPr/>
            </p:nvSpPr>
            <p:spPr>
              <a:xfrm>
                <a:off x="511450" y="1686600"/>
                <a:ext cx="1962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785" h="1771" extrusionOk="0">
                    <a:moveTo>
                      <a:pt x="392" y="0"/>
                    </a:moveTo>
                    <a:cubicBezTo>
                      <a:pt x="196" y="0"/>
                      <a:pt x="0" y="122"/>
                      <a:pt x="19" y="364"/>
                    </a:cubicBezTo>
                    <a:cubicBezTo>
                      <a:pt x="44" y="775"/>
                      <a:pt x="106" y="1198"/>
                      <a:pt x="181" y="1621"/>
                    </a:cubicBezTo>
                    <a:cubicBezTo>
                      <a:pt x="212" y="1721"/>
                      <a:pt x="302" y="1771"/>
                      <a:pt x="392" y="1771"/>
                    </a:cubicBezTo>
                    <a:cubicBezTo>
                      <a:pt x="483" y="1771"/>
                      <a:pt x="573" y="1721"/>
                      <a:pt x="604" y="1621"/>
                    </a:cubicBezTo>
                    <a:cubicBezTo>
                      <a:pt x="679" y="1198"/>
                      <a:pt x="728" y="775"/>
                      <a:pt x="766" y="364"/>
                    </a:cubicBezTo>
                    <a:cubicBezTo>
                      <a:pt x="784" y="122"/>
                      <a:pt x="588" y="0"/>
                      <a:pt x="3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39;p21">
                <a:extLst>
                  <a:ext uri="{FF2B5EF4-FFF2-40B4-BE49-F238E27FC236}">
                    <a16:creationId xmlns:a16="http://schemas.microsoft.com/office/drawing/2014/main" id="{9B95E0B2-5F57-268F-9526-0BD18659885D}"/>
                  </a:ext>
                </a:extLst>
              </p:cNvPr>
              <p:cNvSpPr/>
              <p:nvPr/>
            </p:nvSpPr>
            <p:spPr>
              <a:xfrm>
                <a:off x="517500" y="1601250"/>
                <a:ext cx="21825" cy="503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2014" extrusionOk="0">
                    <a:moveTo>
                      <a:pt x="570" y="0"/>
                    </a:moveTo>
                    <a:cubicBezTo>
                      <a:pt x="485" y="0"/>
                      <a:pt x="404" y="39"/>
                      <a:pt x="362" y="132"/>
                    </a:cubicBezTo>
                    <a:cubicBezTo>
                      <a:pt x="126" y="630"/>
                      <a:pt x="51" y="1264"/>
                      <a:pt x="14" y="1800"/>
                    </a:cubicBezTo>
                    <a:cubicBezTo>
                      <a:pt x="0" y="1945"/>
                      <a:pt x="100" y="2013"/>
                      <a:pt x="209" y="2013"/>
                    </a:cubicBezTo>
                    <a:cubicBezTo>
                      <a:pt x="305" y="2013"/>
                      <a:pt x="408" y="1961"/>
                      <a:pt x="449" y="1862"/>
                    </a:cubicBezTo>
                    <a:cubicBezTo>
                      <a:pt x="648" y="1376"/>
                      <a:pt x="847" y="791"/>
                      <a:pt x="872" y="269"/>
                    </a:cubicBezTo>
                    <a:cubicBezTo>
                      <a:pt x="872" y="112"/>
                      <a:pt x="715" y="0"/>
                      <a:pt x="57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0;p21">
                <a:extLst>
                  <a:ext uri="{FF2B5EF4-FFF2-40B4-BE49-F238E27FC236}">
                    <a16:creationId xmlns:a16="http://schemas.microsoft.com/office/drawing/2014/main" id="{082A9F9B-28E0-6B6E-D631-8AAE7F9C2DBE}"/>
                  </a:ext>
                </a:extLst>
              </p:cNvPr>
              <p:cNvSpPr/>
              <p:nvPr/>
            </p:nvSpPr>
            <p:spPr>
              <a:xfrm>
                <a:off x="536175" y="1522150"/>
                <a:ext cx="2657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1892" extrusionOk="0">
                    <a:moveTo>
                      <a:pt x="725" y="0"/>
                    </a:moveTo>
                    <a:cubicBezTo>
                      <a:pt x="655" y="0"/>
                      <a:pt x="584" y="23"/>
                      <a:pt x="524" y="72"/>
                    </a:cubicBezTo>
                    <a:cubicBezTo>
                      <a:pt x="100" y="421"/>
                      <a:pt x="1" y="1043"/>
                      <a:pt x="63" y="1578"/>
                    </a:cubicBezTo>
                    <a:cubicBezTo>
                      <a:pt x="82" y="1785"/>
                      <a:pt x="252" y="1891"/>
                      <a:pt x="415" y="1891"/>
                    </a:cubicBezTo>
                    <a:cubicBezTo>
                      <a:pt x="576" y="1891"/>
                      <a:pt x="729" y="1788"/>
                      <a:pt x="723" y="1578"/>
                    </a:cubicBezTo>
                    <a:cubicBezTo>
                      <a:pt x="698" y="1143"/>
                      <a:pt x="872" y="769"/>
                      <a:pt x="1009" y="346"/>
                    </a:cubicBezTo>
                    <a:cubicBezTo>
                      <a:pt x="1062" y="142"/>
                      <a:pt x="899" y="0"/>
                      <a:pt x="7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1;p21">
                <a:extLst>
                  <a:ext uri="{FF2B5EF4-FFF2-40B4-BE49-F238E27FC236}">
                    <a16:creationId xmlns:a16="http://schemas.microsoft.com/office/drawing/2014/main" id="{878F9CDD-5D68-DA30-BDC3-AFAF6C32A0EF}"/>
                  </a:ext>
                </a:extLst>
              </p:cNvPr>
              <p:cNvSpPr/>
              <p:nvPr/>
            </p:nvSpPr>
            <p:spPr>
              <a:xfrm>
                <a:off x="572800" y="1466850"/>
                <a:ext cx="41200" cy="391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564" extrusionOk="0">
                    <a:moveTo>
                      <a:pt x="1216" y="1"/>
                    </a:moveTo>
                    <a:cubicBezTo>
                      <a:pt x="1150" y="1"/>
                      <a:pt x="1084" y="19"/>
                      <a:pt x="1025" y="57"/>
                    </a:cubicBezTo>
                    <a:cubicBezTo>
                      <a:pt x="564" y="293"/>
                      <a:pt x="216" y="704"/>
                      <a:pt x="67" y="1189"/>
                    </a:cubicBezTo>
                    <a:cubicBezTo>
                      <a:pt x="1" y="1404"/>
                      <a:pt x="186" y="1564"/>
                      <a:pt x="370" y="1564"/>
                    </a:cubicBezTo>
                    <a:cubicBezTo>
                      <a:pt x="463" y="1564"/>
                      <a:pt x="556" y="1522"/>
                      <a:pt x="614" y="1426"/>
                    </a:cubicBezTo>
                    <a:cubicBezTo>
                      <a:pt x="788" y="1102"/>
                      <a:pt x="1075" y="853"/>
                      <a:pt x="1411" y="716"/>
                    </a:cubicBezTo>
                    <a:cubicBezTo>
                      <a:pt x="1585" y="604"/>
                      <a:pt x="1647" y="368"/>
                      <a:pt x="1548" y="194"/>
                    </a:cubicBezTo>
                    <a:cubicBezTo>
                      <a:pt x="1473" y="70"/>
                      <a:pt x="1345" y="1"/>
                      <a:pt x="121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2;p21">
                <a:extLst>
                  <a:ext uri="{FF2B5EF4-FFF2-40B4-BE49-F238E27FC236}">
                    <a16:creationId xmlns:a16="http://schemas.microsoft.com/office/drawing/2014/main" id="{382C015C-05D2-B7AD-659C-21E82929E4DA}"/>
                  </a:ext>
                </a:extLst>
              </p:cNvPr>
              <p:cNvSpPr/>
              <p:nvPr/>
            </p:nvSpPr>
            <p:spPr>
              <a:xfrm>
                <a:off x="637550" y="1444850"/>
                <a:ext cx="595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810" extrusionOk="0">
                    <a:moveTo>
                      <a:pt x="2062" y="0"/>
                    </a:moveTo>
                    <a:cubicBezTo>
                      <a:pt x="2048" y="0"/>
                      <a:pt x="2034" y="1"/>
                      <a:pt x="2019" y="3"/>
                    </a:cubicBezTo>
                    <a:cubicBezTo>
                      <a:pt x="1409" y="66"/>
                      <a:pt x="800" y="215"/>
                      <a:pt x="227" y="439"/>
                    </a:cubicBezTo>
                    <a:cubicBezTo>
                      <a:pt x="1" y="496"/>
                      <a:pt x="63" y="810"/>
                      <a:pt x="263" y="810"/>
                    </a:cubicBezTo>
                    <a:cubicBezTo>
                      <a:pt x="283" y="810"/>
                      <a:pt x="304" y="807"/>
                      <a:pt x="327" y="800"/>
                    </a:cubicBezTo>
                    <a:cubicBezTo>
                      <a:pt x="887" y="675"/>
                      <a:pt x="1447" y="588"/>
                      <a:pt x="2019" y="563"/>
                    </a:cubicBezTo>
                    <a:cubicBezTo>
                      <a:pt x="2365" y="539"/>
                      <a:pt x="2380" y="0"/>
                      <a:pt x="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3;p21">
                <a:extLst>
                  <a:ext uri="{FF2B5EF4-FFF2-40B4-BE49-F238E27FC236}">
                    <a16:creationId xmlns:a16="http://schemas.microsoft.com/office/drawing/2014/main" id="{BDFBDAF7-DAEF-30A9-6EDE-A796C543A34B}"/>
                  </a:ext>
                </a:extLst>
              </p:cNvPr>
              <p:cNvSpPr/>
              <p:nvPr/>
            </p:nvSpPr>
            <p:spPr>
              <a:xfrm>
                <a:off x="736900" y="1441875"/>
                <a:ext cx="5132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1118" extrusionOk="0">
                    <a:moveTo>
                      <a:pt x="447" y="0"/>
                    </a:moveTo>
                    <a:cubicBezTo>
                      <a:pt x="166" y="0"/>
                      <a:pt x="0" y="433"/>
                      <a:pt x="298" y="570"/>
                    </a:cubicBezTo>
                    <a:cubicBezTo>
                      <a:pt x="696" y="782"/>
                      <a:pt x="1119" y="956"/>
                      <a:pt x="1555" y="1106"/>
                    </a:cubicBezTo>
                    <a:cubicBezTo>
                      <a:pt x="1587" y="1113"/>
                      <a:pt x="1619" y="1117"/>
                      <a:pt x="1650" y="1117"/>
                    </a:cubicBezTo>
                    <a:cubicBezTo>
                      <a:pt x="1814" y="1117"/>
                      <a:pt x="1961" y="1011"/>
                      <a:pt x="2003" y="844"/>
                    </a:cubicBezTo>
                    <a:cubicBezTo>
                      <a:pt x="2053" y="645"/>
                      <a:pt x="1941" y="446"/>
                      <a:pt x="1742" y="384"/>
                    </a:cubicBezTo>
                    <a:cubicBezTo>
                      <a:pt x="1356" y="234"/>
                      <a:pt x="945" y="110"/>
                      <a:pt x="522" y="10"/>
                    </a:cubicBezTo>
                    <a:cubicBezTo>
                      <a:pt x="496" y="3"/>
                      <a:pt x="471" y="0"/>
                      <a:pt x="4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4;p21">
                <a:extLst>
                  <a:ext uri="{FF2B5EF4-FFF2-40B4-BE49-F238E27FC236}">
                    <a16:creationId xmlns:a16="http://schemas.microsoft.com/office/drawing/2014/main" id="{0B679D26-BC50-C318-2BC6-6C4635F886D4}"/>
                  </a:ext>
                </a:extLst>
              </p:cNvPr>
              <p:cNvSpPr/>
              <p:nvPr/>
            </p:nvSpPr>
            <p:spPr>
              <a:xfrm>
                <a:off x="815850" y="1474000"/>
                <a:ext cx="571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1727" extrusionOk="0">
                    <a:moveTo>
                      <a:pt x="471" y="0"/>
                    </a:moveTo>
                    <a:cubicBezTo>
                      <a:pt x="215" y="0"/>
                      <a:pt x="1" y="375"/>
                      <a:pt x="226" y="580"/>
                    </a:cubicBezTo>
                    <a:cubicBezTo>
                      <a:pt x="612" y="916"/>
                      <a:pt x="998" y="1277"/>
                      <a:pt x="1384" y="1600"/>
                    </a:cubicBezTo>
                    <a:cubicBezTo>
                      <a:pt x="1476" y="1690"/>
                      <a:pt x="1574" y="1727"/>
                      <a:pt x="1667" y="1727"/>
                    </a:cubicBezTo>
                    <a:cubicBezTo>
                      <a:pt x="2013" y="1727"/>
                      <a:pt x="2284" y="1211"/>
                      <a:pt x="1882" y="966"/>
                    </a:cubicBezTo>
                    <a:cubicBezTo>
                      <a:pt x="1471" y="654"/>
                      <a:pt x="1048" y="356"/>
                      <a:pt x="637" y="57"/>
                    </a:cubicBezTo>
                    <a:cubicBezTo>
                      <a:pt x="582" y="18"/>
                      <a:pt x="526" y="0"/>
                      <a:pt x="4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45;p21">
                <a:extLst>
                  <a:ext uri="{FF2B5EF4-FFF2-40B4-BE49-F238E27FC236}">
                    <a16:creationId xmlns:a16="http://schemas.microsoft.com/office/drawing/2014/main" id="{4470AFFD-87D0-5255-6AB1-5E3004FCC29D}"/>
                  </a:ext>
                </a:extLst>
              </p:cNvPr>
              <p:cNvSpPr/>
              <p:nvPr/>
            </p:nvSpPr>
            <p:spPr>
              <a:xfrm>
                <a:off x="882750" y="1541750"/>
                <a:ext cx="37100" cy="60450"/>
              </a:xfrm>
              <a:custGeom>
                <a:avLst/>
                <a:gdLst/>
                <a:ahLst/>
                <a:cxnLst/>
                <a:rect l="l" t="t" r="r" b="b"/>
                <a:pathLst>
                  <a:path w="1484" h="2418" extrusionOk="0">
                    <a:moveTo>
                      <a:pt x="438" y="1"/>
                    </a:moveTo>
                    <a:cubicBezTo>
                      <a:pt x="215" y="1"/>
                      <a:pt x="1" y="167"/>
                      <a:pt x="89" y="433"/>
                    </a:cubicBezTo>
                    <a:cubicBezTo>
                      <a:pt x="176" y="695"/>
                      <a:pt x="239" y="956"/>
                      <a:pt x="276" y="1218"/>
                    </a:cubicBezTo>
                    <a:cubicBezTo>
                      <a:pt x="301" y="1491"/>
                      <a:pt x="351" y="1765"/>
                      <a:pt x="413" y="2039"/>
                    </a:cubicBezTo>
                    <a:cubicBezTo>
                      <a:pt x="502" y="2296"/>
                      <a:pt x="721" y="2417"/>
                      <a:pt x="937" y="2417"/>
                    </a:cubicBezTo>
                    <a:cubicBezTo>
                      <a:pt x="1203" y="2417"/>
                      <a:pt x="1464" y="2233"/>
                      <a:pt x="1471" y="1890"/>
                    </a:cubicBezTo>
                    <a:cubicBezTo>
                      <a:pt x="1483" y="1267"/>
                      <a:pt x="1110" y="657"/>
                      <a:pt x="761" y="160"/>
                    </a:cubicBezTo>
                    <a:cubicBezTo>
                      <a:pt x="682" y="50"/>
                      <a:pt x="559" y="1"/>
                      <a:pt x="43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46;p21">
                <a:extLst>
                  <a:ext uri="{FF2B5EF4-FFF2-40B4-BE49-F238E27FC236}">
                    <a16:creationId xmlns:a16="http://schemas.microsoft.com/office/drawing/2014/main" id="{F064784E-91FA-346E-4E0D-8D3F89AA7017}"/>
                  </a:ext>
                </a:extLst>
              </p:cNvPr>
              <p:cNvSpPr/>
              <p:nvPr/>
            </p:nvSpPr>
            <p:spPr>
              <a:xfrm>
                <a:off x="909550" y="1630900"/>
                <a:ext cx="25850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478" extrusionOk="0">
                    <a:moveTo>
                      <a:pt x="449" y="1"/>
                    </a:moveTo>
                    <a:cubicBezTo>
                      <a:pt x="327" y="1"/>
                      <a:pt x="206" y="72"/>
                      <a:pt x="162" y="215"/>
                    </a:cubicBezTo>
                    <a:cubicBezTo>
                      <a:pt x="63" y="539"/>
                      <a:pt x="13" y="887"/>
                      <a:pt x="13" y="1236"/>
                    </a:cubicBezTo>
                    <a:cubicBezTo>
                      <a:pt x="1" y="1597"/>
                      <a:pt x="1" y="1945"/>
                      <a:pt x="187" y="2269"/>
                    </a:cubicBezTo>
                    <a:cubicBezTo>
                      <a:pt x="265" y="2408"/>
                      <a:pt x="422" y="2477"/>
                      <a:pt x="578" y="2477"/>
                    </a:cubicBezTo>
                    <a:cubicBezTo>
                      <a:pt x="771" y="2477"/>
                      <a:pt x="962" y="2370"/>
                      <a:pt x="996" y="2157"/>
                    </a:cubicBezTo>
                    <a:cubicBezTo>
                      <a:pt x="1033" y="1833"/>
                      <a:pt x="1009" y="1497"/>
                      <a:pt x="909" y="1186"/>
                    </a:cubicBezTo>
                    <a:cubicBezTo>
                      <a:pt x="847" y="862"/>
                      <a:pt x="822" y="526"/>
                      <a:pt x="735" y="215"/>
                    </a:cubicBezTo>
                    <a:cubicBezTo>
                      <a:pt x="691" y="72"/>
                      <a:pt x="570" y="1"/>
                      <a:pt x="44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47;p21">
                <a:extLst>
                  <a:ext uri="{FF2B5EF4-FFF2-40B4-BE49-F238E27FC236}">
                    <a16:creationId xmlns:a16="http://schemas.microsoft.com/office/drawing/2014/main" id="{5BCEB8F9-1633-B0F0-C2EC-6104200B8276}"/>
                  </a:ext>
                </a:extLst>
              </p:cNvPr>
              <p:cNvSpPr/>
              <p:nvPr/>
            </p:nvSpPr>
            <p:spPr>
              <a:xfrm>
                <a:off x="919200" y="1727075"/>
                <a:ext cx="25425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2007" extrusionOk="0">
                    <a:moveTo>
                      <a:pt x="588" y="0"/>
                    </a:moveTo>
                    <a:cubicBezTo>
                      <a:pt x="425" y="0"/>
                      <a:pt x="269" y="86"/>
                      <a:pt x="237" y="276"/>
                    </a:cubicBezTo>
                    <a:cubicBezTo>
                      <a:pt x="162" y="724"/>
                      <a:pt x="0" y="1247"/>
                      <a:pt x="63" y="1695"/>
                    </a:cubicBezTo>
                    <a:cubicBezTo>
                      <a:pt x="112" y="1882"/>
                      <a:pt x="287" y="2006"/>
                      <a:pt x="473" y="2006"/>
                    </a:cubicBezTo>
                    <a:cubicBezTo>
                      <a:pt x="660" y="2006"/>
                      <a:pt x="834" y="1882"/>
                      <a:pt x="884" y="1695"/>
                    </a:cubicBezTo>
                    <a:cubicBezTo>
                      <a:pt x="946" y="1483"/>
                      <a:pt x="971" y="1259"/>
                      <a:pt x="971" y="1023"/>
                    </a:cubicBezTo>
                    <a:cubicBezTo>
                      <a:pt x="984" y="811"/>
                      <a:pt x="984" y="600"/>
                      <a:pt x="996" y="388"/>
                    </a:cubicBezTo>
                    <a:cubicBezTo>
                      <a:pt x="1017" y="143"/>
                      <a:pt x="797" y="0"/>
                      <a:pt x="5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48;p21">
                <a:extLst>
                  <a:ext uri="{FF2B5EF4-FFF2-40B4-BE49-F238E27FC236}">
                    <a16:creationId xmlns:a16="http://schemas.microsoft.com/office/drawing/2014/main" id="{D6F04AA5-8299-B6A7-974B-2C53967DD179}"/>
                  </a:ext>
                </a:extLst>
              </p:cNvPr>
              <p:cNvSpPr/>
              <p:nvPr/>
            </p:nvSpPr>
            <p:spPr>
              <a:xfrm>
                <a:off x="903650" y="1822400"/>
                <a:ext cx="2925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91" extrusionOk="0">
                    <a:moveTo>
                      <a:pt x="784" y="1"/>
                    </a:moveTo>
                    <a:cubicBezTo>
                      <a:pt x="737" y="1"/>
                      <a:pt x="691" y="12"/>
                      <a:pt x="647" y="35"/>
                    </a:cubicBezTo>
                    <a:cubicBezTo>
                      <a:pt x="100" y="321"/>
                      <a:pt x="37" y="1280"/>
                      <a:pt x="0" y="1815"/>
                    </a:cubicBezTo>
                    <a:cubicBezTo>
                      <a:pt x="0" y="2141"/>
                      <a:pt x="262" y="2391"/>
                      <a:pt x="581" y="2391"/>
                    </a:cubicBezTo>
                    <a:cubicBezTo>
                      <a:pt x="603" y="2391"/>
                      <a:pt x="625" y="2390"/>
                      <a:pt x="647" y="2387"/>
                    </a:cubicBezTo>
                    <a:cubicBezTo>
                      <a:pt x="1008" y="2338"/>
                      <a:pt x="1170" y="2014"/>
                      <a:pt x="1120" y="1665"/>
                    </a:cubicBezTo>
                    <a:cubicBezTo>
                      <a:pt x="1083" y="1429"/>
                      <a:pt x="1070" y="1180"/>
                      <a:pt x="1095" y="931"/>
                    </a:cubicBezTo>
                    <a:cubicBezTo>
                      <a:pt x="1108" y="695"/>
                      <a:pt x="1170" y="433"/>
                      <a:pt x="1083" y="209"/>
                    </a:cubicBezTo>
                    <a:cubicBezTo>
                      <a:pt x="1037" y="82"/>
                      <a:pt x="912" y="1"/>
                      <a:pt x="78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49;p21">
                <a:extLst>
                  <a:ext uri="{FF2B5EF4-FFF2-40B4-BE49-F238E27FC236}">
                    <a16:creationId xmlns:a16="http://schemas.microsoft.com/office/drawing/2014/main" id="{42E05EA6-2D4E-C5E8-094D-567DE172E921}"/>
                  </a:ext>
                </a:extLst>
              </p:cNvPr>
              <p:cNvSpPr/>
              <p:nvPr/>
            </p:nvSpPr>
            <p:spPr>
              <a:xfrm>
                <a:off x="1035113" y="1398691"/>
                <a:ext cx="1216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4867" h="4503" extrusionOk="0">
                    <a:moveTo>
                      <a:pt x="2519" y="0"/>
                    </a:moveTo>
                    <a:cubicBezTo>
                      <a:pt x="2153" y="0"/>
                      <a:pt x="1786" y="237"/>
                      <a:pt x="1780" y="710"/>
                    </a:cubicBezTo>
                    <a:lnTo>
                      <a:pt x="1780" y="1295"/>
                    </a:lnTo>
                    <a:cubicBezTo>
                      <a:pt x="1344" y="1320"/>
                      <a:pt x="896" y="1382"/>
                      <a:pt x="461" y="1469"/>
                    </a:cubicBezTo>
                    <a:cubicBezTo>
                      <a:pt x="0" y="1581"/>
                      <a:pt x="0" y="2290"/>
                      <a:pt x="461" y="2402"/>
                    </a:cubicBezTo>
                    <a:cubicBezTo>
                      <a:pt x="909" y="2502"/>
                      <a:pt x="1369" y="2564"/>
                      <a:pt x="1830" y="2589"/>
                    </a:cubicBezTo>
                    <a:cubicBezTo>
                      <a:pt x="1854" y="3112"/>
                      <a:pt x="1929" y="3634"/>
                      <a:pt x="2041" y="4157"/>
                    </a:cubicBezTo>
                    <a:cubicBezTo>
                      <a:pt x="2097" y="4387"/>
                      <a:pt x="2309" y="4503"/>
                      <a:pt x="2519" y="4503"/>
                    </a:cubicBezTo>
                    <a:cubicBezTo>
                      <a:pt x="2729" y="4503"/>
                      <a:pt x="2937" y="4387"/>
                      <a:pt x="2987" y="4157"/>
                    </a:cubicBezTo>
                    <a:cubicBezTo>
                      <a:pt x="3099" y="3659"/>
                      <a:pt x="3161" y="3174"/>
                      <a:pt x="3199" y="2676"/>
                    </a:cubicBezTo>
                    <a:cubicBezTo>
                      <a:pt x="3262" y="2679"/>
                      <a:pt x="3326" y="2681"/>
                      <a:pt x="3391" y="2681"/>
                    </a:cubicBezTo>
                    <a:cubicBezTo>
                      <a:pt x="3568" y="2681"/>
                      <a:pt x="3747" y="2669"/>
                      <a:pt x="3920" y="2651"/>
                    </a:cubicBezTo>
                    <a:cubicBezTo>
                      <a:pt x="4854" y="2539"/>
                      <a:pt x="4866" y="1320"/>
                      <a:pt x="3920" y="1195"/>
                    </a:cubicBezTo>
                    <a:cubicBezTo>
                      <a:pt x="3756" y="1177"/>
                      <a:pt x="3592" y="1165"/>
                      <a:pt x="3428" y="1165"/>
                    </a:cubicBezTo>
                    <a:cubicBezTo>
                      <a:pt x="3368" y="1165"/>
                      <a:pt x="3308" y="1167"/>
                      <a:pt x="3248" y="1170"/>
                    </a:cubicBezTo>
                    <a:lnTo>
                      <a:pt x="3248" y="710"/>
                    </a:lnTo>
                    <a:cubicBezTo>
                      <a:pt x="3248" y="237"/>
                      <a:pt x="2884" y="0"/>
                      <a:pt x="25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50;p21">
                <a:extLst>
                  <a:ext uri="{FF2B5EF4-FFF2-40B4-BE49-F238E27FC236}">
                    <a16:creationId xmlns:a16="http://schemas.microsoft.com/office/drawing/2014/main" id="{5F65090C-80F3-C7A9-19BF-FC616F37EB95}"/>
                  </a:ext>
                </a:extLst>
              </p:cNvPr>
              <p:cNvSpPr/>
              <p:nvPr/>
            </p:nvSpPr>
            <p:spPr>
              <a:xfrm>
                <a:off x="646650" y="1577775"/>
                <a:ext cx="4575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830" h="1420" extrusionOk="0">
                    <a:moveTo>
                      <a:pt x="921" y="1"/>
                    </a:moveTo>
                    <a:cubicBezTo>
                      <a:pt x="0" y="1"/>
                      <a:pt x="0" y="1419"/>
                      <a:pt x="921" y="1419"/>
                    </a:cubicBezTo>
                    <a:cubicBezTo>
                      <a:pt x="1830" y="1419"/>
                      <a:pt x="1830" y="1"/>
                      <a:pt x="9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51;p21">
                <a:extLst>
                  <a:ext uri="{FF2B5EF4-FFF2-40B4-BE49-F238E27FC236}">
                    <a16:creationId xmlns:a16="http://schemas.microsoft.com/office/drawing/2014/main" id="{255AD775-FAC1-834D-57A6-F0E18B6F756A}"/>
                  </a:ext>
                </a:extLst>
              </p:cNvPr>
              <p:cNvSpPr/>
              <p:nvPr/>
            </p:nvSpPr>
            <p:spPr>
              <a:xfrm>
                <a:off x="764875" y="1584300"/>
                <a:ext cx="4545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420" extrusionOk="0">
                    <a:moveTo>
                      <a:pt x="909" y="1"/>
                    </a:moveTo>
                    <a:cubicBezTo>
                      <a:pt x="0" y="1"/>
                      <a:pt x="0" y="1420"/>
                      <a:pt x="909" y="1420"/>
                    </a:cubicBezTo>
                    <a:cubicBezTo>
                      <a:pt x="1817" y="1420"/>
                      <a:pt x="1817" y="1"/>
                      <a:pt x="90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52;p21">
                <a:extLst>
                  <a:ext uri="{FF2B5EF4-FFF2-40B4-BE49-F238E27FC236}">
                    <a16:creationId xmlns:a16="http://schemas.microsoft.com/office/drawing/2014/main" id="{B915215E-4A47-2245-3525-FB59012B8521}"/>
                  </a:ext>
                </a:extLst>
              </p:cNvPr>
              <p:cNvSpPr/>
              <p:nvPr/>
            </p:nvSpPr>
            <p:spPr>
              <a:xfrm>
                <a:off x="622100" y="1701525"/>
                <a:ext cx="203875" cy="93800"/>
              </a:xfrm>
              <a:custGeom>
                <a:avLst/>
                <a:gdLst/>
                <a:ahLst/>
                <a:cxnLst/>
                <a:rect l="l" t="t" r="r" b="b"/>
                <a:pathLst>
                  <a:path w="8155" h="3752" extrusionOk="0">
                    <a:moveTo>
                      <a:pt x="685" y="1"/>
                    </a:moveTo>
                    <a:cubicBezTo>
                      <a:pt x="340" y="1"/>
                      <a:pt x="1" y="302"/>
                      <a:pt x="98" y="726"/>
                    </a:cubicBezTo>
                    <a:cubicBezTo>
                      <a:pt x="527" y="2721"/>
                      <a:pt x="2301" y="3751"/>
                      <a:pt x="4089" y="3751"/>
                    </a:cubicBezTo>
                    <a:cubicBezTo>
                      <a:pt x="5569" y="3751"/>
                      <a:pt x="7058" y="3045"/>
                      <a:pt x="7802" y="1597"/>
                    </a:cubicBezTo>
                    <a:cubicBezTo>
                      <a:pt x="8155" y="910"/>
                      <a:pt x="7538" y="92"/>
                      <a:pt x="6898" y="92"/>
                    </a:cubicBezTo>
                    <a:cubicBezTo>
                      <a:pt x="6679" y="92"/>
                      <a:pt x="6458" y="187"/>
                      <a:pt x="6271" y="415"/>
                    </a:cubicBezTo>
                    <a:cubicBezTo>
                      <a:pt x="5517" y="1347"/>
                      <a:pt x="4620" y="1826"/>
                      <a:pt x="3730" y="1826"/>
                    </a:cubicBezTo>
                    <a:cubicBezTo>
                      <a:pt x="2815" y="1826"/>
                      <a:pt x="1907" y="1319"/>
                      <a:pt x="1169" y="278"/>
                    </a:cubicBezTo>
                    <a:cubicBezTo>
                      <a:pt x="1048" y="84"/>
                      <a:pt x="866" y="1"/>
                      <a:pt x="6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53;p21">
                <a:extLst>
                  <a:ext uri="{FF2B5EF4-FFF2-40B4-BE49-F238E27FC236}">
                    <a16:creationId xmlns:a16="http://schemas.microsoft.com/office/drawing/2014/main" id="{C999FC6C-C8A1-82A8-F0BE-3E5DB4BE50C6}"/>
                  </a:ext>
                </a:extLst>
              </p:cNvPr>
              <p:cNvSpPr/>
              <p:nvPr/>
            </p:nvSpPr>
            <p:spPr>
              <a:xfrm>
                <a:off x="228150" y="1540175"/>
                <a:ext cx="153475" cy="12377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4951" extrusionOk="0">
                    <a:moveTo>
                      <a:pt x="3331" y="1"/>
                    </a:moveTo>
                    <a:cubicBezTo>
                      <a:pt x="2585" y="1"/>
                      <a:pt x="1846" y="263"/>
                      <a:pt x="1270" y="833"/>
                    </a:cubicBezTo>
                    <a:cubicBezTo>
                      <a:pt x="212" y="1853"/>
                      <a:pt x="1" y="3944"/>
                      <a:pt x="1283" y="4890"/>
                    </a:cubicBezTo>
                    <a:cubicBezTo>
                      <a:pt x="1339" y="4932"/>
                      <a:pt x="1404" y="4951"/>
                      <a:pt x="1469" y="4951"/>
                    </a:cubicBezTo>
                    <a:cubicBezTo>
                      <a:pt x="1691" y="4951"/>
                      <a:pt x="1920" y="4732"/>
                      <a:pt x="1843" y="4491"/>
                    </a:cubicBezTo>
                    <a:cubicBezTo>
                      <a:pt x="1569" y="3595"/>
                      <a:pt x="1370" y="2650"/>
                      <a:pt x="2079" y="1865"/>
                    </a:cubicBezTo>
                    <a:cubicBezTo>
                      <a:pt x="2403" y="1505"/>
                      <a:pt x="2869" y="1333"/>
                      <a:pt x="3342" y="1333"/>
                    </a:cubicBezTo>
                    <a:cubicBezTo>
                      <a:pt x="3815" y="1333"/>
                      <a:pt x="4294" y="1505"/>
                      <a:pt x="4643" y="1828"/>
                    </a:cubicBezTo>
                    <a:cubicBezTo>
                      <a:pt x="4787" y="1961"/>
                      <a:pt x="4951" y="2017"/>
                      <a:pt x="5110" y="2017"/>
                    </a:cubicBezTo>
                    <a:cubicBezTo>
                      <a:pt x="5650" y="2017"/>
                      <a:pt x="6139" y="1372"/>
                      <a:pt x="5639" y="920"/>
                    </a:cubicBezTo>
                    <a:cubicBezTo>
                      <a:pt x="5008" y="328"/>
                      <a:pt x="4165" y="1"/>
                      <a:pt x="33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54;p21">
                <a:extLst>
                  <a:ext uri="{FF2B5EF4-FFF2-40B4-BE49-F238E27FC236}">
                    <a16:creationId xmlns:a16="http://schemas.microsoft.com/office/drawing/2014/main" id="{E9C68597-BD4B-CC65-0FBB-9B507D383698}"/>
                  </a:ext>
                </a:extLst>
              </p:cNvPr>
              <p:cNvSpPr/>
              <p:nvPr/>
            </p:nvSpPr>
            <p:spPr>
              <a:xfrm>
                <a:off x="332700" y="1299499"/>
                <a:ext cx="164125" cy="108600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4344" extrusionOk="0">
                    <a:moveTo>
                      <a:pt x="3431" y="1"/>
                    </a:moveTo>
                    <a:cubicBezTo>
                      <a:pt x="2984" y="1"/>
                      <a:pt x="2532" y="102"/>
                      <a:pt x="2104" y="323"/>
                    </a:cubicBezTo>
                    <a:cubicBezTo>
                      <a:pt x="809" y="1008"/>
                      <a:pt x="0" y="2949"/>
                      <a:pt x="946" y="4219"/>
                    </a:cubicBezTo>
                    <a:cubicBezTo>
                      <a:pt x="1011" y="4305"/>
                      <a:pt x="1111" y="4344"/>
                      <a:pt x="1214" y="4344"/>
                    </a:cubicBezTo>
                    <a:cubicBezTo>
                      <a:pt x="1405" y="4344"/>
                      <a:pt x="1606" y="4210"/>
                      <a:pt x="1606" y="4007"/>
                    </a:cubicBezTo>
                    <a:cubicBezTo>
                      <a:pt x="1593" y="3074"/>
                      <a:pt x="1680" y="2103"/>
                      <a:pt x="2576" y="1555"/>
                    </a:cubicBezTo>
                    <a:cubicBezTo>
                      <a:pt x="2836" y="1403"/>
                      <a:pt x="3124" y="1333"/>
                      <a:pt x="3413" y="1333"/>
                    </a:cubicBezTo>
                    <a:cubicBezTo>
                      <a:pt x="4067" y="1333"/>
                      <a:pt x="4725" y="1691"/>
                      <a:pt x="5053" y="2252"/>
                    </a:cubicBezTo>
                    <a:cubicBezTo>
                      <a:pt x="5197" y="2503"/>
                      <a:pt x="5426" y="2607"/>
                      <a:pt x="5652" y="2607"/>
                    </a:cubicBezTo>
                    <a:cubicBezTo>
                      <a:pt x="6113" y="2607"/>
                      <a:pt x="6565" y="2176"/>
                      <a:pt x="6273" y="1667"/>
                    </a:cubicBezTo>
                    <a:cubicBezTo>
                      <a:pt x="5674" y="658"/>
                      <a:pt x="4569" y="1"/>
                      <a:pt x="34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355;p21">
              <a:extLst>
                <a:ext uri="{FF2B5EF4-FFF2-40B4-BE49-F238E27FC236}">
                  <a16:creationId xmlns:a16="http://schemas.microsoft.com/office/drawing/2014/main" id="{A65C7CF1-0A2E-D4F2-6A4A-89537E586780}"/>
                </a:ext>
              </a:extLst>
            </p:cNvPr>
            <p:cNvSpPr/>
            <p:nvPr/>
          </p:nvSpPr>
          <p:spPr>
            <a:xfrm>
              <a:off x="5321825" y="145782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6;p21">
              <a:extLst>
                <a:ext uri="{FF2B5EF4-FFF2-40B4-BE49-F238E27FC236}">
                  <a16:creationId xmlns:a16="http://schemas.microsoft.com/office/drawing/2014/main" id="{5B0B0A27-BD2D-9FB5-60E8-385F478F0751}"/>
                </a:ext>
              </a:extLst>
            </p:cNvPr>
            <p:cNvSpPr/>
            <p:nvPr/>
          </p:nvSpPr>
          <p:spPr>
            <a:xfrm>
              <a:off x="3781725" y="1512113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57;p21">
              <a:extLst>
                <a:ext uri="{FF2B5EF4-FFF2-40B4-BE49-F238E27FC236}">
                  <a16:creationId xmlns:a16="http://schemas.microsoft.com/office/drawing/2014/main" id="{03FC1760-FB52-1C80-6DC0-9E5893A349A0}"/>
                </a:ext>
              </a:extLst>
            </p:cNvPr>
            <p:cNvSpPr/>
            <p:nvPr/>
          </p:nvSpPr>
          <p:spPr>
            <a:xfrm>
              <a:off x="4209475" y="234597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58;p21">
              <a:extLst>
                <a:ext uri="{FF2B5EF4-FFF2-40B4-BE49-F238E27FC236}">
                  <a16:creationId xmlns:a16="http://schemas.microsoft.com/office/drawing/2014/main" id="{D4BC8F40-32E6-8261-6A16-B328D0F51909}"/>
                </a:ext>
              </a:extLst>
            </p:cNvPr>
            <p:cNvSpPr/>
            <p:nvPr/>
          </p:nvSpPr>
          <p:spPr>
            <a:xfrm>
              <a:off x="4870625" y="2297375"/>
              <a:ext cx="233400" cy="23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Título 45">
            <a:extLst>
              <a:ext uri="{FF2B5EF4-FFF2-40B4-BE49-F238E27FC236}">
                <a16:creationId xmlns:a16="http://schemas.microsoft.com/office/drawing/2014/main" id="{5DFAAD72-FEFD-A235-5634-BE514795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2" y="374058"/>
            <a:ext cx="7713600" cy="572700"/>
          </a:xfrm>
        </p:spPr>
        <p:txBody>
          <a:bodyPr/>
          <a:lstStyle/>
          <a:p>
            <a:r>
              <a:rPr lang="es-MX" dirty="0"/>
              <a:t>Restar contando hacia atrás</a:t>
            </a:r>
            <a:endParaRPr lang="es-CL" dirty="0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64F89A90-04BC-C7E5-F887-ED4C5A74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21"/>
          <a:stretch/>
        </p:blipFill>
        <p:spPr>
          <a:xfrm>
            <a:off x="479964" y="994125"/>
            <a:ext cx="3784142" cy="241559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9C4DA4B1-F153-80B6-63F9-550F7C0CD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96" t="71544" r="596" b="-4497"/>
          <a:stretch/>
        </p:blipFill>
        <p:spPr>
          <a:xfrm>
            <a:off x="4572625" y="1973495"/>
            <a:ext cx="4335817" cy="1301448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411390AB-E4C4-52D8-9492-D66128104D5B}"/>
              </a:ext>
            </a:extLst>
          </p:cNvPr>
          <p:cNvSpPr txBox="1"/>
          <p:nvPr/>
        </p:nvSpPr>
        <p:spPr>
          <a:xfrm>
            <a:off x="5388480" y="2361641"/>
            <a:ext cx="440820" cy="288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A26465F6-55F7-5AA2-6993-1CC662E2C526}"/>
              </a:ext>
            </a:extLst>
          </p:cNvPr>
          <p:cNvSpPr txBox="1"/>
          <p:nvPr/>
        </p:nvSpPr>
        <p:spPr>
          <a:xfrm>
            <a:off x="5388480" y="2723149"/>
            <a:ext cx="440820" cy="315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853F5AC-96F3-7837-D03D-E3E5B4F88909}"/>
              </a:ext>
            </a:extLst>
          </p:cNvPr>
          <p:cNvSpPr txBox="1"/>
          <p:nvPr/>
        </p:nvSpPr>
        <p:spPr>
          <a:xfrm>
            <a:off x="7411186" y="2352963"/>
            <a:ext cx="440820" cy="315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C39F43E-D623-6861-A6A6-8DF4FA3ECFDD}"/>
              </a:ext>
            </a:extLst>
          </p:cNvPr>
          <p:cNvSpPr txBox="1"/>
          <p:nvPr/>
        </p:nvSpPr>
        <p:spPr>
          <a:xfrm>
            <a:off x="7441661" y="2723149"/>
            <a:ext cx="440820" cy="315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32907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E9F63E33-A3BC-7640-7CE8-3237C903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68" y="316726"/>
            <a:ext cx="4742657" cy="573087"/>
          </a:xfrm>
        </p:spPr>
        <p:txBody>
          <a:bodyPr/>
          <a:lstStyle/>
          <a:p>
            <a:r>
              <a:rPr lang="es-MX" dirty="0"/>
              <a:t>Práctica Independiente 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C3ECEC-6684-0631-D2F7-EB861A10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33" y="946963"/>
            <a:ext cx="3432732" cy="3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3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CFA315F-30E2-D564-04CD-1F57E92F4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75" y="1265466"/>
            <a:ext cx="2886075" cy="2769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 Practiquemos restas contando hacia adelante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6E55CC-332C-7421-A289-4C3E36C84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7"/>
          <a:stretch/>
        </p:blipFill>
        <p:spPr>
          <a:xfrm>
            <a:off x="4672011" y="98847"/>
            <a:ext cx="3857625" cy="47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37215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Subject for High School - 9th Grade: The Building Blocks of Life Infographics by Slidesgo">
  <a:themeElements>
    <a:clrScheme name="Simple Light">
      <a:dk1>
        <a:srgbClr val="191919"/>
      </a:dk1>
      <a:lt1>
        <a:srgbClr val="FDF9EE"/>
      </a:lt1>
      <a:dk2>
        <a:srgbClr val="094FA2"/>
      </a:dk2>
      <a:lt2>
        <a:srgbClr val="1CA6D3"/>
      </a:lt2>
      <a:accent1>
        <a:srgbClr val="1DC18C"/>
      </a:accent1>
      <a:accent2>
        <a:srgbClr val="FECE30"/>
      </a:accent2>
      <a:accent3>
        <a:srgbClr val="FC9CB2"/>
      </a:accent3>
      <a:accent4>
        <a:srgbClr val="FB452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64</Words>
  <Application>Microsoft Office PowerPoint</Application>
  <PresentationFormat>Presentación en pantalla (16:9)</PresentationFormat>
  <Paragraphs>16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Montserrat SemiBold</vt:lpstr>
      <vt:lpstr>Montserrat</vt:lpstr>
      <vt:lpstr>Arial</vt:lpstr>
      <vt:lpstr>Glegoo</vt:lpstr>
      <vt:lpstr>Bebas Neue</vt:lpstr>
      <vt:lpstr>Patrick Hand</vt:lpstr>
      <vt:lpstr>Science Subject for High School - 9th Grade: The Building Blocks of Life Infographics by Slidesgo</vt:lpstr>
      <vt:lpstr>Sustracción de números hasta el 10 </vt:lpstr>
      <vt:lpstr>Objetivo</vt:lpstr>
      <vt:lpstr>Actividad de Inicio: Restar quitando</vt:lpstr>
      <vt:lpstr>Práctica Guiada</vt:lpstr>
      <vt:lpstr>Práctica Guiada</vt:lpstr>
      <vt:lpstr>Restar contando hacia adelante</vt:lpstr>
      <vt:lpstr>Restar contando hacia atrás</vt:lpstr>
      <vt:lpstr>Práctica Independiente </vt:lpstr>
      <vt:lpstr> Practiquemos restas contando hacia adelante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Adición de números hasta el 10</dc:title>
  <dc:creator>PIE B</dc:creator>
  <cp:lastModifiedBy>PIE B</cp:lastModifiedBy>
  <cp:revision>4</cp:revision>
  <dcterms:modified xsi:type="dcterms:W3CDTF">2024-05-09T19:36:46Z</dcterms:modified>
</cp:coreProperties>
</file>