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28F59-3719-1823-1779-E85CF9E07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627B01-5107-D4D7-F8B5-D31B17081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5DC56-CBCF-E19E-423F-7456CFAC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3389E-868B-B299-EF16-74159F2B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BBBE8-EB03-43DD-8E59-EB5BD0A2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536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B42D2-D387-B07D-1B57-16549517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9651F9-AB2E-E51E-6C43-D2375767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F64500-5BAA-597B-DC9E-25DE8006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A7F6D-9B74-F487-98DF-3CD33BF5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60A9F-0173-9298-597F-4BACE83F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38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62F394-AF91-41D5-DC55-1E8A3558F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922C67-F6E9-1ACD-C6B5-1AF004EF5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50D7B4-5BB2-E6DE-5D1B-053554AF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F31FF-C938-1C72-FDFD-C2A81C2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50C3FC-CE43-A390-4A2D-083C1EA6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711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08005-D220-3DD3-75C7-0E527619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FD48BD-D479-F355-7AF5-9E42676E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855157-CEB3-952A-82D3-626DE85C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38F6AE-1050-E5EE-3EC2-D6DB5877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6E757-F222-CDC4-D9BF-94468CEE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279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393F-6CE4-E071-AFBD-72DDBF0D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0209BF-E012-A4DD-CE36-49AECF8F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46B88-B519-8B73-AEDD-D9EDF6CE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AA897-9F2E-982D-BEE3-0CEA7A1C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412E8-B853-523B-B7B5-451BA365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14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0127D-7389-C096-CEBB-DF99D72A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4F601-DC5E-68A5-7577-79C72B63B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25B27-A53C-3E3E-DD09-3704BA983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FB039F-F809-1A76-0D93-CD3FBF5A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473711-0C4A-F526-6DAE-E6B70EB5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88019-0619-30B8-600E-498396EB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99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E05C6-75C2-CC9A-6209-C0465A3A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E36360-14B9-0A55-9CEC-90BAC2111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9A5E5F-EBDA-E2BC-9BF0-445CBD61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8130BE-95E8-F5CC-B3A3-5D97290BB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DE0256-1185-E1BC-7F98-46E001EEA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D45CD5-B61E-7362-3EC2-D3D455D8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72A0A8-7433-6927-60E6-DD82E900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AAA6C8-685D-85FF-BCB0-C8C25201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4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D19CE-6786-FD0C-64CD-6BE184F7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A312CD-BBCC-5701-069D-27E59F0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02F440-450B-7B06-2A6A-BDFADB4A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C43437-3303-4671-3D72-BFC4CAE7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4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C4CBAF-706B-9977-3424-904BAB9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911A5D-5EAC-21F5-D75E-9A52F108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C42510-AE67-3139-D9DB-B920CC0A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3A9E2-7982-7639-2258-A1065A67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148623-810A-B1CE-A33B-16632312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12A882-9A62-7CB5-A778-7173C262B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2ECB4-3086-08B2-777F-E714B195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D69BE5-1B1C-B1B7-85BC-2C66F939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F23EB-6F2A-3BCB-A3BE-983C8BFF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02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0B0B9-2C7A-31AC-C9CA-BCA9090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315AE3-A8A9-5BC7-E59E-6D46CA62E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F352C0-3779-A18B-217F-6D0DE1D17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B6A43C-F422-0DF3-647F-6945D9D6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BAAA0D-E17B-856F-56F9-6636C8E6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CF696-1D88-143E-7F70-1804B2DB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44AB45-DE2A-CBAB-4B74-2B814D04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E31F6-1BF4-5E3A-8C66-75C79985A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C7221-AF0F-4549-0286-903C41FCA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7AB9-CD72-49EC-82D2-01AC61814B0F}" type="datetimeFigureOut">
              <a:rPr lang="es-CL" smtClean="0"/>
              <a:t>07-05-2024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3156DE-8817-44B6-8158-8C8EEA94C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27F43-3BF1-C006-27E3-99E6BE056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C73-9DB6-4BFC-96A7-7B38FC8D45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36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001752-B48E-AFB3-FB97-BCBC4266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15" y="434109"/>
            <a:ext cx="4547856" cy="60716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D1FC23-0094-0216-8F09-DE29B3EA936F}"/>
              </a:ext>
            </a:extLst>
          </p:cNvPr>
          <p:cNvSpPr txBox="1"/>
          <p:nvPr/>
        </p:nvSpPr>
        <p:spPr>
          <a:xfrm>
            <a:off x="5471410" y="1514007"/>
            <a:ext cx="6115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latin typeface="Gabriola" panose="04040605051002020D02" pitchFamily="82" charset="0"/>
              </a:rPr>
              <a:t>El Huaso y La Lavandera   Mauricio Rugendas</a:t>
            </a:r>
          </a:p>
        </p:txBody>
      </p:sp>
    </p:spTree>
    <p:extLst>
      <p:ext uri="{BB962C8B-B14F-4D97-AF65-F5344CB8AC3E}">
        <p14:creationId xmlns:p14="http://schemas.microsoft.com/office/powerpoint/2010/main" val="46080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8DDBA5-9AA6-DFE1-1894-CAD9347F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9" y="335952"/>
            <a:ext cx="8523627" cy="60574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7D6C88-FA34-F41A-050E-DEDA538577A6}"/>
              </a:ext>
            </a:extLst>
          </p:cNvPr>
          <p:cNvSpPr txBox="1"/>
          <p:nvPr/>
        </p:nvSpPr>
        <p:spPr>
          <a:xfrm>
            <a:off x="9278911" y="1064302"/>
            <a:ext cx="29130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Gabriola" panose="04040605051002020D02" pitchFamily="82" charset="0"/>
              </a:rPr>
              <a:t>Fundación de Santiago</a:t>
            </a:r>
          </a:p>
          <a:p>
            <a:r>
              <a:rPr lang="es-CL" sz="5400" dirty="0">
                <a:latin typeface="Gabriola" panose="04040605051002020D02" pitchFamily="82" charset="0"/>
              </a:rPr>
              <a:t>Pedro Lira</a:t>
            </a:r>
          </a:p>
        </p:txBody>
      </p:sp>
    </p:spTree>
    <p:extLst>
      <p:ext uri="{BB962C8B-B14F-4D97-AF65-F5344CB8AC3E}">
        <p14:creationId xmlns:p14="http://schemas.microsoft.com/office/powerpoint/2010/main" val="260434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25186E4-1397-ECD4-CDFF-8625F0CC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10" y="500357"/>
            <a:ext cx="4366680" cy="58105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F91847-E1D6-AB12-3A51-5B1DC5133F7E}"/>
              </a:ext>
            </a:extLst>
          </p:cNvPr>
          <p:cNvSpPr txBox="1"/>
          <p:nvPr/>
        </p:nvSpPr>
        <p:spPr>
          <a:xfrm>
            <a:off x="5746229" y="1349114"/>
            <a:ext cx="6445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latin typeface="Gabriola" panose="04040605051002020D02" pitchFamily="82" charset="0"/>
              </a:rPr>
              <a:t>Retrato de Isabel Riquelme</a:t>
            </a:r>
          </a:p>
          <a:p>
            <a:r>
              <a:rPr lang="es-CL" sz="6000" dirty="0">
                <a:latin typeface="Gabriola" panose="04040605051002020D02" pitchFamily="82" charset="0"/>
              </a:rPr>
              <a:t>José Gil de Castro</a:t>
            </a:r>
          </a:p>
        </p:txBody>
      </p:sp>
    </p:spTree>
    <p:extLst>
      <p:ext uri="{BB962C8B-B14F-4D97-AF65-F5344CB8AC3E}">
        <p14:creationId xmlns:p14="http://schemas.microsoft.com/office/powerpoint/2010/main" val="180653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DEBB5C-C465-06A1-200B-B31F872A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32" y="228442"/>
            <a:ext cx="5194144" cy="63822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C8CA30-EEF4-0008-5969-0ED87B2ABA6D}"/>
              </a:ext>
            </a:extLst>
          </p:cNvPr>
          <p:cNvSpPr txBox="1"/>
          <p:nvPr/>
        </p:nvSpPr>
        <p:spPr>
          <a:xfrm>
            <a:off x="5577876" y="614597"/>
            <a:ext cx="6504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latin typeface="Gabriola" panose="04040605051002020D02" pitchFamily="82" charset="0"/>
              </a:rPr>
              <a:t>Retrato de </a:t>
            </a:r>
          </a:p>
          <a:p>
            <a:r>
              <a:rPr lang="es-CL" sz="6000" dirty="0">
                <a:latin typeface="Gabriola" panose="04040605051002020D02" pitchFamily="82" charset="0"/>
              </a:rPr>
              <a:t>doña Paula Aldunate</a:t>
            </a:r>
          </a:p>
          <a:p>
            <a:r>
              <a:rPr lang="es-CL" sz="6000" dirty="0">
                <a:latin typeface="Gabriola" panose="04040605051002020D02" pitchFamily="82" charset="0"/>
              </a:rPr>
              <a:t>Mauricio Rugendas</a:t>
            </a:r>
          </a:p>
        </p:txBody>
      </p:sp>
    </p:spTree>
    <p:extLst>
      <p:ext uri="{BB962C8B-B14F-4D97-AF65-F5344CB8AC3E}">
        <p14:creationId xmlns:p14="http://schemas.microsoft.com/office/powerpoint/2010/main" val="121668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26B74A-D38B-42BF-FAA0-0D9694D3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7" y="394662"/>
            <a:ext cx="7328108" cy="584124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E911C6-67F5-F125-CEF3-D0735F2FC159}"/>
              </a:ext>
            </a:extLst>
          </p:cNvPr>
          <p:cNvSpPr txBox="1"/>
          <p:nvPr/>
        </p:nvSpPr>
        <p:spPr>
          <a:xfrm>
            <a:off x="7674963" y="599607"/>
            <a:ext cx="4372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Gabriola" panose="04040605051002020D02" pitchFamily="82" charset="0"/>
              </a:rPr>
              <a:t>La Reina del Mercado</a:t>
            </a:r>
          </a:p>
          <a:p>
            <a:r>
              <a:rPr lang="es-CL" sz="5400" dirty="0">
                <a:latin typeface="Gabriola" panose="04040605051002020D02" pitchFamily="82" charset="0"/>
              </a:rPr>
              <a:t>Mauricio Rugendas</a:t>
            </a:r>
          </a:p>
        </p:txBody>
      </p:sp>
    </p:spTree>
    <p:extLst>
      <p:ext uri="{BB962C8B-B14F-4D97-AF65-F5344CB8AC3E}">
        <p14:creationId xmlns:p14="http://schemas.microsoft.com/office/powerpoint/2010/main" val="229930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8AC363-E0D7-5FE0-80DE-55A4BF68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2" y="269823"/>
            <a:ext cx="4917982" cy="63858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7ED639A-8FE6-A508-0496-CDC00BF8B9A9}"/>
              </a:ext>
            </a:extLst>
          </p:cNvPr>
          <p:cNvSpPr txBox="1"/>
          <p:nvPr/>
        </p:nvSpPr>
        <p:spPr>
          <a:xfrm>
            <a:off x="5411449" y="1004341"/>
            <a:ext cx="634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Gabriola" panose="04040605051002020D02" pitchFamily="82" charset="0"/>
              </a:rPr>
              <a:t>Plaza de Armas de Lima</a:t>
            </a:r>
          </a:p>
          <a:p>
            <a:r>
              <a:rPr lang="es-CL" sz="5400" dirty="0">
                <a:latin typeface="Gabriola" panose="04040605051002020D02" pitchFamily="82" charset="0"/>
              </a:rPr>
              <a:t>Mauricio Rugendas</a:t>
            </a:r>
          </a:p>
        </p:txBody>
      </p:sp>
    </p:spTree>
    <p:extLst>
      <p:ext uri="{BB962C8B-B14F-4D97-AF65-F5344CB8AC3E}">
        <p14:creationId xmlns:p14="http://schemas.microsoft.com/office/powerpoint/2010/main" val="247244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B1458EF-2E0F-F0E0-971B-26418A8FE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75" t="557" r="30137" b="5298"/>
          <a:stretch/>
        </p:blipFill>
        <p:spPr>
          <a:xfrm>
            <a:off x="764499" y="236954"/>
            <a:ext cx="4527030" cy="60439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19D571-8EA5-DBF0-52CC-870C8F816846}"/>
              </a:ext>
            </a:extLst>
          </p:cNvPr>
          <p:cNvSpPr txBox="1"/>
          <p:nvPr/>
        </p:nvSpPr>
        <p:spPr>
          <a:xfrm>
            <a:off x="5756223" y="1229193"/>
            <a:ext cx="6100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Gabriola" panose="04040605051002020D02" pitchFamily="82" charset="0"/>
              </a:rPr>
              <a:t>Atuendos de Mineros</a:t>
            </a:r>
          </a:p>
          <a:p>
            <a:r>
              <a:rPr lang="es-CL" sz="5400" dirty="0">
                <a:latin typeface="Gabriola" panose="04040605051002020D02" pitchFamily="82" charset="0"/>
              </a:rPr>
              <a:t>Mauricio Rugendas</a:t>
            </a:r>
          </a:p>
        </p:txBody>
      </p:sp>
    </p:spTree>
    <p:extLst>
      <p:ext uri="{BB962C8B-B14F-4D97-AF65-F5344CB8AC3E}">
        <p14:creationId xmlns:p14="http://schemas.microsoft.com/office/powerpoint/2010/main" val="255678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AD482B-E256-5181-CD48-C9159E057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00" t="1311"/>
          <a:stretch/>
        </p:blipFill>
        <p:spPr>
          <a:xfrm>
            <a:off x="404734" y="307606"/>
            <a:ext cx="4140860" cy="62056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E40263-EF89-D75E-0649-94ADA7F74AC7}"/>
              </a:ext>
            </a:extLst>
          </p:cNvPr>
          <p:cNvSpPr txBox="1"/>
          <p:nvPr/>
        </p:nvSpPr>
        <p:spPr>
          <a:xfrm>
            <a:off x="4931764" y="1169233"/>
            <a:ext cx="710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Gabriola" panose="04040605051002020D02" pitchFamily="82" charset="0"/>
              </a:rPr>
              <a:t>Retrato Bernardo O'Higgins</a:t>
            </a:r>
          </a:p>
          <a:p>
            <a:r>
              <a:rPr lang="es-CL" sz="5400" dirty="0">
                <a:latin typeface="Gabriola" panose="04040605051002020D02" pitchFamily="82" charset="0"/>
              </a:rPr>
              <a:t>José Gil de Castro</a:t>
            </a:r>
          </a:p>
        </p:txBody>
      </p:sp>
    </p:spTree>
    <p:extLst>
      <p:ext uri="{BB962C8B-B14F-4D97-AF65-F5344CB8AC3E}">
        <p14:creationId xmlns:p14="http://schemas.microsoft.com/office/powerpoint/2010/main" val="239840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ABA8B8-4D90-743D-47FD-5AA29838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78" y="515872"/>
            <a:ext cx="3778238" cy="58262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B06EBF-F4FB-21F9-FDD2-D64729E6C34E}"/>
              </a:ext>
            </a:extLst>
          </p:cNvPr>
          <p:cNvSpPr txBox="1"/>
          <p:nvPr/>
        </p:nvSpPr>
        <p:spPr>
          <a:xfrm>
            <a:off x="4931764" y="959370"/>
            <a:ext cx="6520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Gabriola" panose="04040605051002020D02" pitchFamily="82" charset="0"/>
              </a:rPr>
              <a:t>Santo Domingo</a:t>
            </a:r>
          </a:p>
          <a:p>
            <a:r>
              <a:rPr lang="es-CL" sz="5400" dirty="0">
                <a:latin typeface="Gabriola" panose="04040605051002020D02" pitchFamily="82" charset="0"/>
              </a:rPr>
              <a:t>José Gil de Castro</a:t>
            </a:r>
          </a:p>
        </p:txBody>
      </p:sp>
    </p:spTree>
    <p:extLst>
      <p:ext uri="{BB962C8B-B14F-4D97-AF65-F5344CB8AC3E}">
        <p14:creationId xmlns:p14="http://schemas.microsoft.com/office/powerpoint/2010/main" val="223641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92BA2A-6890-1D91-5377-D1E8AC5AB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71" y="127218"/>
            <a:ext cx="4735644" cy="62311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708816-E843-5090-197A-884EAE864415}"/>
              </a:ext>
            </a:extLst>
          </p:cNvPr>
          <p:cNvSpPr txBox="1"/>
          <p:nvPr/>
        </p:nvSpPr>
        <p:spPr>
          <a:xfrm>
            <a:off x="5456420" y="749508"/>
            <a:ext cx="646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Gabriola" panose="04040605051002020D02" pitchFamily="82" charset="0"/>
              </a:rPr>
              <a:t>Mujer con Sombrilla</a:t>
            </a:r>
          </a:p>
          <a:p>
            <a:r>
              <a:rPr lang="es-CL" sz="5400" dirty="0">
                <a:latin typeface="Gabriola" panose="04040605051002020D02" pitchFamily="82" charset="0"/>
              </a:rPr>
              <a:t>Pedro Lira</a:t>
            </a:r>
          </a:p>
        </p:txBody>
      </p:sp>
    </p:spTree>
    <p:extLst>
      <p:ext uri="{BB962C8B-B14F-4D97-AF65-F5344CB8AC3E}">
        <p14:creationId xmlns:p14="http://schemas.microsoft.com/office/powerpoint/2010/main" val="679297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</Words>
  <Application>Microsoft Office PowerPoint</Application>
  <PresentationFormat>Panorámica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Gabriola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ProviTCO</dc:creator>
  <cp:lastModifiedBy>ProviTCO</cp:lastModifiedBy>
  <cp:revision>1</cp:revision>
  <dcterms:created xsi:type="dcterms:W3CDTF">2024-05-07T18:57:27Z</dcterms:created>
  <dcterms:modified xsi:type="dcterms:W3CDTF">2024-05-07T20:05:13Z</dcterms:modified>
</cp:coreProperties>
</file>