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7"/>
  </p:notesMasterIdLst>
  <p:sldIdLst>
    <p:sldId id="256" r:id="rId2"/>
    <p:sldId id="259" r:id="rId3"/>
    <p:sldId id="269" r:id="rId4"/>
    <p:sldId id="261" r:id="rId5"/>
    <p:sldId id="270" r:id="rId6"/>
  </p:sldIdLst>
  <p:sldSz cx="9144000" cy="5143500" type="screen16x9"/>
  <p:notesSz cx="6858000" cy="9144000"/>
  <p:embeddedFontLst>
    <p:embeddedFont>
      <p:font typeface="Anton" pitchFamily="2" charset="0"/>
      <p:regular r:id="rId8"/>
    </p:embeddedFont>
    <p:embeddedFont>
      <p:font typeface="Bebas Neue" panose="020B0606020202050201" pitchFamily="34" charset="0"/>
      <p:regular r:id="rId9"/>
    </p:embeddedFont>
    <p:embeddedFont>
      <p:font typeface="Darker Grotesque" panose="020B0604020202020204" charset="0"/>
      <p:regular r:id="rId10"/>
      <p:bold r:id="rId11"/>
    </p:embeddedFont>
    <p:embeddedFont>
      <p:font typeface="Darker Grotesque Medium" panose="020B0604020202020204" charset="0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1ECB198-D1F0-4E57-8DE6-B0E36103B3E6}">
  <a:tblStyle styleId="{C1ECB198-D1F0-4E57-8DE6-B0E36103B3E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g99f2f57a71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9" name="Google Shape;479;g99f2f57a71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ge3e6d90c27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3" name="Google Shape;823;ge3e6d90c27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bd6c00e730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5" name="Google Shape;545;gbd6c00e730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9406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220307" y="-584630"/>
            <a:ext cx="10466422" cy="6229989"/>
            <a:chOff x="-220307" y="-584630"/>
            <a:chExt cx="10466422" cy="6229989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-220307" y="-584630"/>
              <a:ext cx="10466422" cy="6229989"/>
              <a:chOff x="919620" y="4052663"/>
              <a:chExt cx="2393200" cy="1424518"/>
            </a:xfrm>
          </p:grpSpPr>
          <p:sp>
            <p:nvSpPr>
              <p:cNvPr id="12" name="Google Shape;12;p2"/>
              <p:cNvSpPr/>
              <p:nvPr/>
            </p:nvSpPr>
            <p:spPr>
              <a:xfrm rot="1510878">
                <a:off x="2634974" y="4441905"/>
                <a:ext cx="493519" cy="976690"/>
              </a:xfrm>
              <a:custGeom>
                <a:avLst/>
                <a:gdLst/>
                <a:ahLst/>
                <a:cxnLst/>
                <a:rect l="l" t="t" r="r" b="b"/>
                <a:pathLst>
                  <a:path w="19740" h="37959" extrusionOk="0">
                    <a:moveTo>
                      <a:pt x="9400" y="0"/>
                    </a:moveTo>
                    <a:cubicBezTo>
                      <a:pt x="7123" y="819"/>
                      <a:pt x="4556" y="1735"/>
                      <a:pt x="2724" y="3604"/>
                    </a:cubicBezTo>
                    <a:cubicBezTo>
                      <a:pt x="1026" y="5339"/>
                      <a:pt x="1" y="8400"/>
                      <a:pt x="1471" y="10665"/>
                    </a:cubicBezTo>
                    <a:cubicBezTo>
                      <a:pt x="2459" y="12171"/>
                      <a:pt x="4231" y="12894"/>
                      <a:pt x="5942" y="13593"/>
                    </a:cubicBezTo>
                    <a:cubicBezTo>
                      <a:pt x="7858" y="14364"/>
                      <a:pt x="9678" y="15100"/>
                      <a:pt x="10449" y="16847"/>
                    </a:cubicBezTo>
                    <a:cubicBezTo>
                      <a:pt x="11558" y="19377"/>
                      <a:pt x="9569" y="22258"/>
                      <a:pt x="7328" y="24125"/>
                    </a:cubicBezTo>
                    <a:cubicBezTo>
                      <a:pt x="7063" y="24342"/>
                      <a:pt x="6786" y="24571"/>
                      <a:pt x="6508" y="24788"/>
                    </a:cubicBezTo>
                    <a:cubicBezTo>
                      <a:pt x="4460" y="26451"/>
                      <a:pt x="2351" y="28162"/>
                      <a:pt x="1929" y="30693"/>
                    </a:cubicBezTo>
                    <a:cubicBezTo>
                      <a:pt x="1543" y="33091"/>
                      <a:pt x="3014" y="35742"/>
                      <a:pt x="5436" y="36995"/>
                    </a:cubicBezTo>
                    <a:cubicBezTo>
                      <a:pt x="6749" y="37682"/>
                      <a:pt x="8111" y="37959"/>
                      <a:pt x="9473" y="37959"/>
                    </a:cubicBezTo>
                    <a:cubicBezTo>
                      <a:pt x="13256" y="37959"/>
                      <a:pt x="17005" y="35778"/>
                      <a:pt x="19740" y="34199"/>
                    </a:cubicBezTo>
                    <a:lnTo>
                      <a:pt x="19632" y="34019"/>
                    </a:lnTo>
                    <a:cubicBezTo>
                      <a:pt x="16926" y="35586"/>
                      <a:pt x="13201" y="37750"/>
                      <a:pt x="9457" y="37750"/>
                    </a:cubicBezTo>
                    <a:cubicBezTo>
                      <a:pt x="8132" y="37750"/>
                      <a:pt x="6805" y="37479"/>
                      <a:pt x="5520" y="36815"/>
                    </a:cubicBezTo>
                    <a:cubicBezTo>
                      <a:pt x="3182" y="35597"/>
                      <a:pt x="1760" y="33042"/>
                      <a:pt x="2134" y="30729"/>
                    </a:cubicBezTo>
                    <a:cubicBezTo>
                      <a:pt x="2532" y="28270"/>
                      <a:pt x="4617" y="26583"/>
                      <a:pt x="6629" y="24957"/>
                    </a:cubicBezTo>
                    <a:cubicBezTo>
                      <a:pt x="6918" y="24728"/>
                      <a:pt x="7196" y="24499"/>
                      <a:pt x="7461" y="24282"/>
                    </a:cubicBezTo>
                    <a:cubicBezTo>
                      <a:pt x="8714" y="23233"/>
                      <a:pt x="9738" y="22017"/>
                      <a:pt x="10329" y="20847"/>
                    </a:cubicBezTo>
                    <a:cubicBezTo>
                      <a:pt x="11076" y="19377"/>
                      <a:pt x="11184" y="18003"/>
                      <a:pt x="10642" y="16774"/>
                    </a:cubicBezTo>
                    <a:cubicBezTo>
                      <a:pt x="9834" y="14943"/>
                      <a:pt x="7895" y="14160"/>
                      <a:pt x="6026" y="13400"/>
                    </a:cubicBezTo>
                    <a:cubicBezTo>
                      <a:pt x="4339" y="12714"/>
                      <a:pt x="2592" y="12002"/>
                      <a:pt x="1652" y="10545"/>
                    </a:cubicBezTo>
                    <a:cubicBezTo>
                      <a:pt x="242" y="8376"/>
                      <a:pt x="1230" y="5423"/>
                      <a:pt x="2869" y="3748"/>
                    </a:cubicBezTo>
                    <a:cubicBezTo>
                      <a:pt x="4665" y="1917"/>
                      <a:pt x="7220" y="1001"/>
                      <a:pt x="9473" y="193"/>
                    </a:cubicBezTo>
                    <a:lnTo>
                      <a:pt x="940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919620" y="4052663"/>
                <a:ext cx="714025" cy="454625"/>
              </a:xfrm>
              <a:custGeom>
                <a:avLst/>
                <a:gdLst/>
                <a:ahLst/>
                <a:cxnLst/>
                <a:rect l="l" t="t" r="r" b="b"/>
                <a:pathLst>
                  <a:path w="28561" h="18185" extrusionOk="0">
                    <a:moveTo>
                      <a:pt x="25102" y="0"/>
                    </a:moveTo>
                    <a:lnTo>
                      <a:pt x="24933" y="121"/>
                    </a:lnTo>
                    <a:cubicBezTo>
                      <a:pt x="25885" y="1422"/>
                      <a:pt x="26873" y="2760"/>
                      <a:pt x="27476" y="4279"/>
                    </a:cubicBezTo>
                    <a:cubicBezTo>
                      <a:pt x="28343" y="6424"/>
                      <a:pt x="28223" y="8508"/>
                      <a:pt x="27162" y="10002"/>
                    </a:cubicBezTo>
                    <a:cubicBezTo>
                      <a:pt x="26449" y="11014"/>
                      <a:pt x="25363" y="11609"/>
                      <a:pt x="24228" y="11609"/>
                    </a:cubicBezTo>
                    <a:cubicBezTo>
                      <a:pt x="24174" y="11609"/>
                      <a:pt x="24120" y="11608"/>
                      <a:pt x="24066" y="11605"/>
                    </a:cubicBezTo>
                    <a:cubicBezTo>
                      <a:pt x="23343" y="11569"/>
                      <a:pt x="22439" y="11123"/>
                      <a:pt x="21487" y="10653"/>
                    </a:cubicBezTo>
                    <a:cubicBezTo>
                      <a:pt x="20378" y="10094"/>
                      <a:pt x="19146" y="9477"/>
                      <a:pt x="18004" y="9477"/>
                    </a:cubicBezTo>
                    <a:cubicBezTo>
                      <a:pt x="17670" y="9477"/>
                      <a:pt x="17342" y="9530"/>
                      <a:pt x="17028" y="9653"/>
                    </a:cubicBezTo>
                    <a:cubicBezTo>
                      <a:pt x="16172" y="9991"/>
                      <a:pt x="15510" y="10797"/>
                      <a:pt x="14991" y="12123"/>
                    </a:cubicBezTo>
                    <a:cubicBezTo>
                      <a:pt x="14847" y="12509"/>
                      <a:pt x="14726" y="12991"/>
                      <a:pt x="14582" y="13497"/>
                    </a:cubicBezTo>
                    <a:cubicBezTo>
                      <a:pt x="14100" y="15280"/>
                      <a:pt x="13497" y="17510"/>
                      <a:pt x="11545" y="17907"/>
                    </a:cubicBezTo>
                    <a:cubicBezTo>
                      <a:pt x="11328" y="17952"/>
                      <a:pt x="11119" y="17973"/>
                      <a:pt x="10919" y="17973"/>
                    </a:cubicBezTo>
                    <a:cubicBezTo>
                      <a:pt x="8852" y="17973"/>
                      <a:pt x="7638" y="15698"/>
                      <a:pt x="6363" y="13292"/>
                    </a:cubicBezTo>
                    <a:cubicBezTo>
                      <a:pt x="5036" y="10783"/>
                      <a:pt x="3672" y="8211"/>
                      <a:pt x="1209" y="8211"/>
                    </a:cubicBezTo>
                    <a:cubicBezTo>
                      <a:pt x="833" y="8211"/>
                      <a:pt x="432" y="8271"/>
                      <a:pt x="1" y="8400"/>
                    </a:cubicBezTo>
                    <a:lnTo>
                      <a:pt x="61" y="8604"/>
                    </a:lnTo>
                    <a:cubicBezTo>
                      <a:pt x="466" y="8481"/>
                      <a:pt x="843" y="8424"/>
                      <a:pt x="1198" y="8424"/>
                    </a:cubicBezTo>
                    <a:cubicBezTo>
                      <a:pt x="3550" y="8424"/>
                      <a:pt x="4884" y="10938"/>
                      <a:pt x="6183" y="13389"/>
                    </a:cubicBezTo>
                    <a:cubicBezTo>
                      <a:pt x="7436" y="15751"/>
                      <a:pt x="8725" y="18185"/>
                      <a:pt x="10931" y="18185"/>
                    </a:cubicBezTo>
                    <a:cubicBezTo>
                      <a:pt x="11148" y="18185"/>
                      <a:pt x="11365" y="18161"/>
                      <a:pt x="11593" y="18113"/>
                    </a:cubicBezTo>
                    <a:cubicBezTo>
                      <a:pt x="13666" y="17690"/>
                      <a:pt x="14281" y="15389"/>
                      <a:pt x="14787" y="13545"/>
                    </a:cubicBezTo>
                    <a:cubicBezTo>
                      <a:pt x="14919" y="13051"/>
                      <a:pt x="15052" y="12569"/>
                      <a:pt x="15184" y="12195"/>
                    </a:cubicBezTo>
                    <a:cubicBezTo>
                      <a:pt x="15679" y="10931"/>
                      <a:pt x="16305" y="10159"/>
                      <a:pt x="17112" y="9846"/>
                    </a:cubicBezTo>
                    <a:cubicBezTo>
                      <a:pt x="17404" y="9732"/>
                      <a:pt x="17708" y="9682"/>
                      <a:pt x="18021" y="9682"/>
                    </a:cubicBezTo>
                    <a:cubicBezTo>
                      <a:pt x="19091" y="9682"/>
                      <a:pt x="20264" y="10265"/>
                      <a:pt x="21402" y="10834"/>
                    </a:cubicBezTo>
                    <a:cubicBezTo>
                      <a:pt x="22366" y="11316"/>
                      <a:pt x="23282" y="11774"/>
                      <a:pt x="24066" y="11810"/>
                    </a:cubicBezTo>
                    <a:cubicBezTo>
                      <a:pt x="24122" y="11812"/>
                      <a:pt x="24177" y="11814"/>
                      <a:pt x="24233" y="11814"/>
                    </a:cubicBezTo>
                    <a:cubicBezTo>
                      <a:pt x="25426" y="11814"/>
                      <a:pt x="26571" y="11194"/>
                      <a:pt x="27331" y="10123"/>
                    </a:cubicBezTo>
                    <a:cubicBezTo>
                      <a:pt x="28440" y="8580"/>
                      <a:pt x="28560" y="6411"/>
                      <a:pt x="27668" y="4206"/>
                    </a:cubicBezTo>
                    <a:cubicBezTo>
                      <a:pt x="27054" y="2664"/>
                      <a:pt x="26066" y="1302"/>
                      <a:pt x="2510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919621" y="4916207"/>
                <a:ext cx="775775" cy="560975"/>
              </a:xfrm>
              <a:custGeom>
                <a:avLst/>
                <a:gdLst/>
                <a:ahLst/>
                <a:cxnLst/>
                <a:rect l="l" t="t" r="r" b="b"/>
                <a:pathLst>
                  <a:path w="31031" h="22439" extrusionOk="0">
                    <a:moveTo>
                      <a:pt x="206" y="1"/>
                    </a:moveTo>
                    <a:lnTo>
                      <a:pt x="0" y="61"/>
                    </a:lnTo>
                    <a:cubicBezTo>
                      <a:pt x="1796" y="5641"/>
                      <a:pt x="4001" y="8966"/>
                      <a:pt x="6773" y="10255"/>
                    </a:cubicBezTo>
                    <a:cubicBezTo>
                      <a:pt x="7710" y="10688"/>
                      <a:pt x="8660" y="10862"/>
                      <a:pt x="9609" y="10862"/>
                    </a:cubicBezTo>
                    <a:cubicBezTo>
                      <a:pt x="11724" y="10862"/>
                      <a:pt x="13829" y="9997"/>
                      <a:pt x="15751" y="9207"/>
                    </a:cubicBezTo>
                    <a:cubicBezTo>
                      <a:pt x="17004" y="8689"/>
                      <a:pt x="18185" y="8207"/>
                      <a:pt x="19245" y="8014"/>
                    </a:cubicBezTo>
                    <a:cubicBezTo>
                      <a:pt x="19829" y="7906"/>
                      <a:pt x="20410" y="7853"/>
                      <a:pt x="20984" y="7853"/>
                    </a:cubicBezTo>
                    <a:cubicBezTo>
                      <a:pt x="24057" y="7853"/>
                      <a:pt x="26904" y="9370"/>
                      <a:pt x="28680" y="12051"/>
                    </a:cubicBezTo>
                    <a:cubicBezTo>
                      <a:pt x="30790" y="15233"/>
                      <a:pt x="30801" y="19173"/>
                      <a:pt x="28729" y="22318"/>
                    </a:cubicBezTo>
                    <a:lnTo>
                      <a:pt x="28897" y="22439"/>
                    </a:lnTo>
                    <a:cubicBezTo>
                      <a:pt x="31031" y="19209"/>
                      <a:pt x="31007" y="15184"/>
                      <a:pt x="28849" y="11942"/>
                    </a:cubicBezTo>
                    <a:cubicBezTo>
                      <a:pt x="27040" y="9199"/>
                      <a:pt x="24126" y="7646"/>
                      <a:pt x="20974" y="7646"/>
                    </a:cubicBezTo>
                    <a:cubicBezTo>
                      <a:pt x="20388" y="7646"/>
                      <a:pt x="19794" y="7700"/>
                      <a:pt x="19197" y="7810"/>
                    </a:cubicBezTo>
                    <a:cubicBezTo>
                      <a:pt x="18124" y="8002"/>
                      <a:pt x="16932" y="8496"/>
                      <a:pt x="15678" y="9015"/>
                    </a:cubicBezTo>
                    <a:cubicBezTo>
                      <a:pt x="13769" y="9798"/>
                      <a:pt x="11693" y="10656"/>
                      <a:pt x="9617" y="10656"/>
                    </a:cubicBezTo>
                    <a:cubicBezTo>
                      <a:pt x="8692" y="10656"/>
                      <a:pt x="7768" y="10486"/>
                      <a:pt x="6858" y="10063"/>
                    </a:cubicBezTo>
                    <a:cubicBezTo>
                      <a:pt x="4146" y="8809"/>
                      <a:pt x="1977" y="5520"/>
                      <a:pt x="2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2845595" y="5099881"/>
                <a:ext cx="140700" cy="116900"/>
              </a:xfrm>
              <a:custGeom>
                <a:avLst/>
                <a:gdLst/>
                <a:ahLst/>
                <a:cxnLst/>
                <a:rect l="l" t="t" r="r" b="b"/>
                <a:pathLst>
                  <a:path w="5628" h="4676" extrusionOk="0">
                    <a:moveTo>
                      <a:pt x="3785" y="205"/>
                    </a:moveTo>
                    <a:cubicBezTo>
                      <a:pt x="4122" y="205"/>
                      <a:pt x="4460" y="337"/>
                      <a:pt x="4701" y="554"/>
                    </a:cubicBezTo>
                    <a:cubicBezTo>
                      <a:pt x="5242" y="1036"/>
                      <a:pt x="5411" y="1844"/>
                      <a:pt x="5146" y="2651"/>
                    </a:cubicBezTo>
                    <a:cubicBezTo>
                      <a:pt x="4809" y="3652"/>
                      <a:pt x="3941" y="4362"/>
                      <a:pt x="2929" y="4459"/>
                    </a:cubicBezTo>
                    <a:cubicBezTo>
                      <a:pt x="2880" y="4471"/>
                      <a:pt x="2821" y="4471"/>
                      <a:pt x="2773" y="4471"/>
                    </a:cubicBezTo>
                    <a:cubicBezTo>
                      <a:pt x="1760" y="4471"/>
                      <a:pt x="242" y="3712"/>
                      <a:pt x="218" y="2675"/>
                    </a:cubicBezTo>
                    <a:cubicBezTo>
                      <a:pt x="205" y="2543"/>
                      <a:pt x="229" y="2458"/>
                      <a:pt x="290" y="2399"/>
                    </a:cubicBezTo>
                    <a:cubicBezTo>
                      <a:pt x="374" y="2314"/>
                      <a:pt x="531" y="2302"/>
                      <a:pt x="748" y="2302"/>
                    </a:cubicBezTo>
                    <a:lnTo>
                      <a:pt x="1025" y="2302"/>
                    </a:lnTo>
                    <a:cubicBezTo>
                      <a:pt x="1471" y="2302"/>
                      <a:pt x="1929" y="2241"/>
                      <a:pt x="2242" y="1820"/>
                    </a:cubicBezTo>
                    <a:cubicBezTo>
                      <a:pt x="2387" y="1627"/>
                      <a:pt x="2483" y="1410"/>
                      <a:pt x="2580" y="1205"/>
                    </a:cubicBezTo>
                    <a:cubicBezTo>
                      <a:pt x="2700" y="940"/>
                      <a:pt x="2808" y="699"/>
                      <a:pt x="3001" y="506"/>
                    </a:cubicBezTo>
                    <a:cubicBezTo>
                      <a:pt x="3194" y="313"/>
                      <a:pt x="3471" y="205"/>
                      <a:pt x="3785" y="205"/>
                    </a:cubicBezTo>
                    <a:close/>
                    <a:moveTo>
                      <a:pt x="3785" y="0"/>
                    </a:moveTo>
                    <a:cubicBezTo>
                      <a:pt x="3423" y="0"/>
                      <a:pt x="3086" y="133"/>
                      <a:pt x="2856" y="362"/>
                    </a:cubicBezTo>
                    <a:cubicBezTo>
                      <a:pt x="2639" y="578"/>
                      <a:pt x="2507" y="856"/>
                      <a:pt x="2387" y="1121"/>
                    </a:cubicBezTo>
                    <a:cubicBezTo>
                      <a:pt x="2302" y="1326"/>
                      <a:pt x="2206" y="1531"/>
                      <a:pt x="2085" y="1700"/>
                    </a:cubicBezTo>
                    <a:cubicBezTo>
                      <a:pt x="1796" y="2073"/>
                      <a:pt x="1386" y="2097"/>
                      <a:pt x="1025" y="2097"/>
                    </a:cubicBezTo>
                    <a:lnTo>
                      <a:pt x="748" y="2097"/>
                    </a:lnTo>
                    <a:cubicBezTo>
                      <a:pt x="519" y="2097"/>
                      <a:pt x="290" y="2109"/>
                      <a:pt x="146" y="2254"/>
                    </a:cubicBezTo>
                    <a:cubicBezTo>
                      <a:pt x="49" y="2350"/>
                      <a:pt x="1" y="2495"/>
                      <a:pt x="12" y="2675"/>
                    </a:cubicBezTo>
                    <a:cubicBezTo>
                      <a:pt x="37" y="3880"/>
                      <a:pt x="1688" y="4676"/>
                      <a:pt x="2773" y="4676"/>
                    </a:cubicBezTo>
                    <a:cubicBezTo>
                      <a:pt x="2832" y="4676"/>
                      <a:pt x="2893" y="4676"/>
                      <a:pt x="2941" y="4664"/>
                    </a:cubicBezTo>
                    <a:cubicBezTo>
                      <a:pt x="4037" y="4568"/>
                      <a:pt x="4977" y="3796"/>
                      <a:pt x="5339" y="2712"/>
                    </a:cubicBezTo>
                    <a:cubicBezTo>
                      <a:pt x="5628" y="1832"/>
                      <a:pt x="5435" y="940"/>
                      <a:pt x="4845" y="398"/>
                    </a:cubicBezTo>
                    <a:cubicBezTo>
                      <a:pt x="4556" y="145"/>
                      <a:pt x="4182" y="0"/>
                      <a:pt x="378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1697862" y="4260413"/>
                <a:ext cx="5875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2820" extrusionOk="0">
                    <a:moveTo>
                      <a:pt x="1072" y="205"/>
                    </a:moveTo>
                    <a:cubicBezTo>
                      <a:pt x="1482" y="205"/>
                      <a:pt x="1832" y="543"/>
                      <a:pt x="2001" y="1109"/>
                    </a:cubicBezTo>
                    <a:cubicBezTo>
                      <a:pt x="2133" y="1567"/>
                      <a:pt x="2085" y="2001"/>
                      <a:pt x="1868" y="2302"/>
                    </a:cubicBezTo>
                    <a:cubicBezTo>
                      <a:pt x="1711" y="2495"/>
                      <a:pt x="1506" y="2616"/>
                      <a:pt x="1289" y="2616"/>
                    </a:cubicBezTo>
                    <a:cubicBezTo>
                      <a:pt x="928" y="2616"/>
                      <a:pt x="603" y="2314"/>
                      <a:pt x="410" y="1796"/>
                    </a:cubicBezTo>
                    <a:cubicBezTo>
                      <a:pt x="217" y="1314"/>
                      <a:pt x="241" y="856"/>
                      <a:pt x="446" y="543"/>
                    </a:cubicBezTo>
                    <a:cubicBezTo>
                      <a:pt x="603" y="326"/>
                      <a:pt x="820" y="205"/>
                      <a:pt x="1072" y="205"/>
                    </a:cubicBezTo>
                    <a:close/>
                    <a:moveTo>
                      <a:pt x="1072" y="0"/>
                    </a:moveTo>
                    <a:cubicBezTo>
                      <a:pt x="759" y="0"/>
                      <a:pt x="470" y="157"/>
                      <a:pt x="277" y="422"/>
                    </a:cubicBezTo>
                    <a:cubicBezTo>
                      <a:pt x="24" y="795"/>
                      <a:pt x="0" y="1314"/>
                      <a:pt x="217" y="1868"/>
                    </a:cubicBezTo>
                    <a:cubicBezTo>
                      <a:pt x="446" y="2471"/>
                      <a:pt x="844" y="2820"/>
                      <a:pt x="1289" y="2820"/>
                    </a:cubicBezTo>
                    <a:cubicBezTo>
                      <a:pt x="1578" y="2820"/>
                      <a:pt x="1844" y="2675"/>
                      <a:pt x="2025" y="2423"/>
                    </a:cubicBezTo>
                    <a:cubicBezTo>
                      <a:pt x="2290" y="2073"/>
                      <a:pt x="2350" y="1567"/>
                      <a:pt x="2194" y="1049"/>
                    </a:cubicBezTo>
                    <a:cubicBezTo>
                      <a:pt x="2001" y="386"/>
                      <a:pt x="1578" y="0"/>
                      <a:pt x="107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" name="Google Shape;17;p2"/>
            <p:cNvSpPr/>
            <p:nvPr/>
          </p:nvSpPr>
          <p:spPr>
            <a:xfrm rot="4500019">
              <a:off x="3805528" y="4359330"/>
              <a:ext cx="256938" cy="308326"/>
            </a:xfrm>
            <a:custGeom>
              <a:avLst/>
              <a:gdLst/>
              <a:ahLst/>
              <a:cxnLst/>
              <a:rect l="l" t="t" r="r" b="b"/>
              <a:pathLst>
                <a:path w="2350" h="2820" extrusionOk="0">
                  <a:moveTo>
                    <a:pt x="1072" y="205"/>
                  </a:moveTo>
                  <a:cubicBezTo>
                    <a:pt x="1482" y="205"/>
                    <a:pt x="1832" y="543"/>
                    <a:pt x="2001" y="1109"/>
                  </a:cubicBezTo>
                  <a:cubicBezTo>
                    <a:pt x="2133" y="1567"/>
                    <a:pt x="2085" y="2001"/>
                    <a:pt x="1868" y="2302"/>
                  </a:cubicBezTo>
                  <a:cubicBezTo>
                    <a:pt x="1711" y="2495"/>
                    <a:pt x="1506" y="2616"/>
                    <a:pt x="1289" y="2616"/>
                  </a:cubicBezTo>
                  <a:cubicBezTo>
                    <a:pt x="928" y="2616"/>
                    <a:pt x="603" y="2314"/>
                    <a:pt x="410" y="1796"/>
                  </a:cubicBezTo>
                  <a:cubicBezTo>
                    <a:pt x="217" y="1314"/>
                    <a:pt x="241" y="856"/>
                    <a:pt x="446" y="543"/>
                  </a:cubicBezTo>
                  <a:cubicBezTo>
                    <a:pt x="603" y="326"/>
                    <a:pt x="820" y="205"/>
                    <a:pt x="1072" y="205"/>
                  </a:cubicBezTo>
                  <a:close/>
                  <a:moveTo>
                    <a:pt x="1072" y="0"/>
                  </a:moveTo>
                  <a:cubicBezTo>
                    <a:pt x="759" y="0"/>
                    <a:pt x="470" y="157"/>
                    <a:pt x="277" y="422"/>
                  </a:cubicBezTo>
                  <a:cubicBezTo>
                    <a:pt x="24" y="795"/>
                    <a:pt x="0" y="1314"/>
                    <a:pt x="217" y="1868"/>
                  </a:cubicBezTo>
                  <a:cubicBezTo>
                    <a:pt x="446" y="2471"/>
                    <a:pt x="844" y="2820"/>
                    <a:pt x="1289" y="2820"/>
                  </a:cubicBezTo>
                  <a:cubicBezTo>
                    <a:pt x="1578" y="2820"/>
                    <a:pt x="1844" y="2675"/>
                    <a:pt x="2025" y="2423"/>
                  </a:cubicBezTo>
                  <a:cubicBezTo>
                    <a:pt x="2290" y="2073"/>
                    <a:pt x="2350" y="1567"/>
                    <a:pt x="2194" y="1049"/>
                  </a:cubicBezTo>
                  <a:cubicBezTo>
                    <a:pt x="2001" y="386"/>
                    <a:pt x="1578" y="0"/>
                    <a:pt x="10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720000" y="1338608"/>
            <a:ext cx="6173700" cy="20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8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720000" y="3357608"/>
            <a:ext cx="4528800" cy="4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1">
                <a:solidFill>
                  <a:schemeClr val="dk1"/>
                </a:solidFill>
                <a:latin typeface="Darker Grotesque"/>
                <a:ea typeface="Darker Grotesque"/>
                <a:cs typeface="Darker Grotesque"/>
                <a:sym typeface="Darker Grotesqu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ctrTitle" idx="2"/>
          </p:nvPr>
        </p:nvSpPr>
        <p:spPr>
          <a:xfrm>
            <a:off x="6893700" y="539500"/>
            <a:ext cx="1750800" cy="594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000"/>
              <a:buNone/>
              <a:defRPr sz="30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9"/>
          <p:cNvGrpSpPr/>
          <p:nvPr/>
        </p:nvGrpSpPr>
        <p:grpSpPr>
          <a:xfrm>
            <a:off x="-646975" y="-938080"/>
            <a:ext cx="10019565" cy="6825505"/>
            <a:chOff x="-646975" y="-938080"/>
            <a:chExt cx="10019565" cy="6825505"/>
          </a:xfrm>
        </p:grpSpPr>
        <p:sp>
          <p:nvSpPr>
            <p:cNvPr id="79" name="Google Shape;79;p9"/>
            <p:cNvSpPr/>
            <p:nvPr/>
          </p:nvSpPr>
          <p:spPr>
            <a:xfrm>
              <a:off x="680625" y="-43650"/>
              <a:ext cx="4034825" cy="5931075"/>
            </a:xfrm>
            <a:custGeom>
              <a:avLst/>
              <a:gdLst/>
              <a:ahLst/>
              <a:cxnLst/>
              <a:rect l="l" t="t" r="r" b="b"/>
              <a:pathLst>
                <a:path w="161393" h="237243" extrusionOk="0">
                  <a:moveTo>
                    <a:pt x="150124" y="0"/>
                  </a:moveTo>
                  <a:cubicBezTo>
                    <a:pt x="163197" y="3269"/>
                    <a:pt x="163211" y="27285"/>
                    <a:pt x="157902" y="39670"/>
                  </a:cubicBezTo>
                  <a:cubicBezTo>
                    <a:pt x="147974" y="62830"/>
                    <a:pt x="124249" y="80712"/>
                    <a:pt x="100342" y="88674"/>
                  </a:cubicBezTo>
                  <a:cubicBezTo>
                    <a:pt x="91472" y="91628"/>
                    <a:pt x="87536" y="106440"/>
                    <a:pt x="91007" y="115121"/>
                  </a:cubicBezTo>
                  <a:cubicBezTo>
                    <a:pt x="95497" y="126352"/>
                    <a:pt x="106743" y="134501"/>
                    <a:pt x="109676" y="146235"/>
                  </a:cubicBezTo>
                  <a:cubicBezTo>
                    <a:pt x="110972" y="151421"/>
                    <a:pt x="108535" y="157208"/>
                    <a:pt x="105786" y="161792"/>
                  </a:cubicBezTo>
                  <a:cubicBezTo>
                    <a:pt x="96546" y="177199"/>
                    <a:pt x="72843" y="176936"/>
                    <a:pt x="55227" y="180460"/>
                  </a:cubicBezTo>
                  <a:cubicBezTo>
                    <a:pt x="45006" y="182505"/>
                    <a:pt x="33694" y="179467"/>
                    <a:pt x="24113" y="183572"/>
                  </a:cubicBezTo>
                  <a:cubicBezTo>
                    <a:pt x="6085" y="191296"/>
                    <a:pt x="0" y="217630"/>
                    <a:pt x="0" y="237243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80" name="Google Shape;80;p9"/>
            <p:cNvGrpSpPr/>
            <p:nvPr/>
          </p:nvGrpSpPr>
          <p:grpSpPr>
            <a:xfrm rot="10800000">
              <a:off x="2712750" y="4093325"/>
              <a:ext cx="5133775" cy="1263711"/>
              <a:chOff x="2946100" y="-106950"/>
              <a:chExt cx="5133775" cy="1263711"/>
            </a:xfrm>
          </p:grpSpPr>
          <p:sp>
            <p:nvSpPr>
              <p:cNvPr id="81" name="Google Shape;81;p9"/>
              <p:cNvSpPr/>
              <p:nvPr/>
            </p:nvSpPr>
            <p:spPr>
              <a:xfrm>
                <a:off x="2946100" y="-106950"/>
                <a:ext cx="5133775" cy="1145250"/>
              </a:xfrm>
              <a:custGeom>
                <a:avLst/>
                <a:gdLst/>
                <a:ahLst/>
                <a:cxnLst/>
                <a:rect l="l" t="t" r="r" b="b"/>
                <a:pathLst>
                  <a:path w="205351" h="45810" extrusionOk="0">
                    <a:moveTo>
                      <a:pt x="0" y="3111"/>
                    </a:moveTo>
                    <a:cubicBezTo>
                      <a:pt x="0" y="22732"/>
                      <a:pt x="21273" y="43999"/>
                      <a:pt x="40836" y="45504"/>
                    </a:cubicBezTo>
                    <a:cubicBezTo>
                      <a:pt x="49686" y="46185"/>
                      <a:pt x="59123" y="45886"/>
                      <a:pt x="67283" y="42392"/>
                    </a:cubicBezTo>
                    <a:cubicBezTo>
                      <a:pt x="78174" y="37728"/>
                      <a:pt x="88131" y="29179"/>
                      <a:pt x="99953" y="28391"/>
                    </a:cubicBezTo>
                    <a:cubicBezTo>
                      <a:pt x="106957" y="27924"/>
                      <a:pt x="114676" y="26807"/>
                      <a:pt x="120954" y="29947"/>
                    </a:cubicBezTo>
                    <a:cubicBezTo>
                      <a:pt x="133274" y="36110"/>
                      <a:pt x="146517" y="44028"/>
                      <a:pt x="160236" y="42781"/>
                    </a:cubicBezTo>
                    <a:cubicBezTo>
                      <a:pt x="180875" y="40904"/>
                      <a:pt x="205351" y="20725"/>
                      <a:pt x="205351" y="0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82" name="Google Shape;82;p9"/>
              <p:cNvSpPr/>
              <p:nvPr/>
            </p:nvSpPr>
            <p:spPr>
              <a:xfrm>
                <a:off x="5684090" y="880936"/>
                <a:ext cx="472550" cy="275825"/>
              </a:xfrm>
              <a:custGeom>
                <a:avLst/>
                <a:gdLst/>
                <a:ahLst/>
                <a:cxnLst/>
                <a:rect l="l" t="t" r="r" b="b"/>
                <a:pathLst>
                  <a:path w="18902" h="11033" extrusionOk="0">
                    <a:moveTo>
                      <a:pt x="8323" y="155"/>
                    </a:moveTo>
                    <a:cubicBezTo>
                      <a:pt x="4757" y="1344"/>
                      <a:pt x="-1862" y="5434"/>
                      <a:pt x="545" y="8322"/>
                    </a:cubicBezTo>
                    <a:cubicBezTo>
                      <a:pt x="4302" y="12831"/>
                      <a:pt x="14524" y="11074"/>
                      <a:pt x="18046" y="6378"/>
                    </a:cubicBezTo>
                    <a:cubicBezTo>
                      <a:pt x="19138" y="4922"/>
                      <a:pt x="19285" y="1747"/>
                      <a:pt x="17657" y="933"/>
                    </a:cubicBezTo>
                    <a:cubicBezTo>
                      <a:pt x="14864" y="-463"/>
                      <a:pt x="11445" y="155"/>
                      <a:pt x="8323" y="155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83" name="Google Shape;83;p9"/>
            <p:cNvSpPr/>
            <p:nvPr/>
          </p:nvSpPr>
          <p:spPr>
            <a:xfrm>
              <a:off x="-646975" y="-433079"/>
              <a:ext cx="4034698" cy="2126175"/>
            </a:xfrm>
            <a:custGeom>
              <a:avLst/>
              <a:gdLst/>
              <a:ahLst/>
              <a:cxnLst/>
              <a:rect l="l" t="t" r="r" b="b"/>
              <a:pathLst>
                <a:path w="189378" h="99797" extrusionOk="0">
                  <a:moveTo>
                    <a:pt x="184349" y="0"/>
                  </a:moveTo>
                  <a:cubicBezTo>
                    <a:pt x="190638" y="4194"/>
                    <a:pt x="190353" y="15949"/>
                    <a:pt x="186682" y="22557"/>
                  </a:cubicBezTo>
                  <a:cubicBezTo>
                    <a:pt x="181067" y="32666"/>
                    <a:pt x="171121" y="40277"/>
                    <a:pt x="161013" y="45893"/>
                  </a:cubicBezTo>
                  <a:cubicBezTo>
                    <a:pt x="141510" y="56730"/>
                    <a:pt x="116127" y="44557"/>
                    <a:pt x="94119" y="48226"/>
                  </a:cubicBezTo>
                  <a:cubicBezTo>
                    <a:pt x="72779" y="51783"/>
                    <a:pt x="65830" y="81543"/>
                    <a:pt x="48226" y="94119"/>
                  </a:cubicBezTo>
                  <a:cubicBezTo>
                    <a:pt x="39066" y="100662"/>
                    <a:pt x="25923" y="100378"/>
                    <a:pt x="14779" y="98786"/>
                  </a:cubicBezTo>
                  <a:cubicBezTo>
                    <a:pt x="9582" y="98043"/>
                    <a:pt x="5250" y="93341"/>
                    <a:pt x="0" y="93341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84" name="Google Shape;84;p9"/>
            <p:cNvGrpSpPr/>
            <p:nvPr/>
          </p:nvGrpSpPr>
          <p:grpSpPr>
            <a:xfrm flipH="1">
              <a:off x="5712091" y="-938080"/>
              <a:ext cx="3660499" cy="1988257"/>
              <a:chOff x="919620" y="4052663"/>
              <a:chExt cx="836992" cy="454625"/>
            </a:xfrm>
          </p:grpSpPr>
          <p:sp>
            <p:nvSpPr>
              <p:cNvPr id="85" name="Google Shape;85;p9"/>
              <p:cNvSpPr/>
              <p:nvPr/>
            </p:nvSpPr>
            <p:spPr>
              <a:xfrm>
                <a:off x="919620" y="4052663"/>
                <a:ext cx="714025" cy="454625"/>
              </a:xfrm>
              <a:custGeom>
                <a:avLst/>
                <a:gdLst/>
                <a:ahLst/>
                <a:cxnLst/>
                <a:rect l="l" t="t" r="r" b="b"/>
                <a:pathLst>
                  <a:path w="28561" h="18185" extrusionOk="0">
                    <a:moveTo>
                      <a:pt x="25102" y="0"/>
                    </a:moveTo>
                    <a:lnTo>
                      <a:pt x="24933" y="121"/>
                    </a:lnTo>
                    <a:cubicBezTo>
                      <a:pt x="25885" y="1422"/>
                      <a:pt x="26873" y="2760"/>
                      <a:pt x="27476" y="4279"/>
                    </a:cubicBezTo>
                    <a:cubicBezTo>
                      <a:pt x="28343" y="6424"/>
                      <a:pt x="28223" y="8508"/>
                      <a:pt x="27162" y="10002"/>
                    </a:cubicBezTo>
                    <a:cubicBezTo>
                      <a:pt x="26449" y="11014"/>
                      <a:pt x="25363" y="11609"/>
                      <a:pt x="24228" y="11609"/>
                    </a:cubicBezTo>
                    <a:cubicBezTo>
                      <a:pt x="24174" y="11609"/>
                      <a:pt x="24120" y="11608"/>
                      <a:pt x="24066" y="11605"/>
                    </a:cubicBezTo>
                    <a:cubicBezTo>
                      <a:pt x="23343" y="11569"/>
                      <a:pt x="22439" y="11123"/>
                      <a:pt x="21487" y="10653"/>
                    </a:cubicBezTo>
                    <a:cubicBezTo>
                      <a:pt x="20378" y="10094"/>
                      <a:pt x="19146" y="9477"/>
                      <a:pt x="18004" y="9477"/>
                    </a:cubicBezTo>
                    <a:cubicBezTo>
                      <a:pt x="17670" y="9477"/>
                      <a:pt x="17342" y="9530"/>
                      <a:pt x="17028" y="9653"/>
                    </a:cubicBezTo>
                    <a:cubicBezTo>
                      <a:pt x="16172" y="9991"/>
                      <a:pt x="15510" y="10797"/>
                      <a:pt x="14991" y="12123"/>
                    </a:cubicBezTo>
                    <a:cubicBezTo>
                      <a:pt x="14847" y="12509"/>
                      <a:pt x="14726" y="12991"/>
                      <a:pt x="14582" y="13497"/>
                    </a:cubicBezTo>
                    <a:cubicBezTo>
                      <a:pt x="14100" y="15280"/>
                      <a:pt x="13497" y="17510"/>
                      <a:pt x="11545" y="17907"/>
                    </a:cubicBezTo>
                    <a:cubicBezTo>
                      <a:pt x="11328" y="17952"/>
                      <a:pt x="11119" y="17973"/>
                      <a:pt x="10919" y="17973"/>
                    </a:cubicBezTo>
                    <a:cubicBezTo>
                      <a:pt x="8852" y="17973"/>
                      <a:pt x="7638" y="15698"/>
                      <a:pt x="6363" y="13292"/>
                    </a:cubicBezTo>
                    <a:cubicBezTo>
                      <a:pt x="5036" y="10783"/>
                      <a:pt x="3672" y="8211"/>
                      <a:pt x="1209" y="8211"/>
                    </a:cubicBezTo>
                    <a:cubicBezTo>
                      <a:pt x="833" y="8211"/>
                      <a:pt x="432" y="8271"/>
                      <a:pt x="1" y="8400"/>
                    </a:cubicBezTo>
                    <a:lnTo>
                      <a:pt x="61" y="8604"/>
                    </a:lnTo>
                    <a:cubicBezTo>
                      <a:pt x="466" y="8481"/>
                      <a:pt x="843" y="8424"/>
                      <a:pt x="1198" y="8424"/>
                    </a:cubicBezTo>
                    <a:cubicBezTo>
                      <a:pt x="3550" y="8424"/>
                      <a:pt x="4884" y="10938"/>
                      <a:pt x="6183" y="13389"/>
                    </a:cubicBezTo>
                    <a:cubicBezTo>
                      <a:pt x="7436" y="15751"/>
                      <a:pt x="8725" y="18185"/>
                      <a:pt x="10931" y="18185"/>
                    </a:cubicBezTo>
                    <a:cubicBezTo>
                      <a:pt x="11148" y="18185"/>
                      <a:pt x="11365" y="18161"/>
                      <a:pt x="11593" y="18113"/>
                    </a:cubicBezTo>
                    <a:cubicBezTo>
                      <a:pt x="13666" y="17690"/>
                      <a:pt x="14281" y="15389"/>
                      <a:pt x="14787" y="13545"/>
                    </a:cubicBezTo>
                    <a:cubicBezTo>
                      <a:pt x="14919" y="13051"/>
                      <a:pt x="15052" y="12569"/>
                      <a:pt x="15184" y="12195"/>
                    </a:cubicBezTo>
                    <a:cubicBezTo>
                      <a:pt x="15679" y="10931"/>
                      <a:pt x="16305" y="10159"/>
                      <a:pt x="17112" y="9846"/>
                    </a:cubicBezTo>
                    <a:cubicBezTo>
                      <a:pt x="17404" y="9732"/>
                      <a:pt x="17708" y="9682"/>
                      <a:pt x="18021" y="9682"/>
                    </a:cubicBezTo>
                    <a:cubicBezTo>
                      <a:pt x="19091" y="9682"/>
                      <a:pt x="20264" y="10265"/>
                      <a:pt x="21402" y="10834"/>
                    </a:cubicBezTo>
                    <a:cubicBezTo>
                      <a:pt x="22366" y="11316"/>
                      <a:pt x="23282" y="11774"/>
                      <a:pt x="24066" y="11810"/>
                    </a:cubicBezTo>
                    <a:cubicBezTo>
                      <a:pt x="24122" y="11812"/>
                      <a:pt x="24177" y="11814"/>
                      <a:pt x="24233" y="11814"/>
                    </a:cubicBezTo>
                    <a:cubicBezTo>
                      <a:pt x="25426" y="11814"/>
                      <a:pt x="26571" y="11194"/>
                      <a:pt x="27331" y="10123"/>
                    </a:cubicBezTo>
                    <a:cubicBezTo>
                      <a:pt x="28440" y="8580"/>
                      <a:pt x="28560" y="6411"/>
                      <a:pt x="27668" y="4206"/>
                    </a:cubicBezTo>
                    <a:cubicBezTo>
                      <a:pt x="27054" y="2664"/>
                      <a:pt x="26066" y="1302"/>
                      <a:pt x="2510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9"/>
              <p:cNvSpPr/>
              <p:nvPr/>
            </p:nvSpPr>
            <p:spPr>
              <a:xfrm>
                <a:off x="1697862" y="4347531"/>
                <a:ext cx="5875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2350" h="2820" extrusionOk="0">
                    <a:moveTo>
                      <a:pt x="1072" y="205"/>
                    </a:moveTo>
                    <a:cubicBezTo>
                      <a:pt x="1482" y="205"/>
                      <a:pt x="1832" y="543"/>
                      <a:pt x="2001" y="1109"/>
                    </a:cubicBezTo>
                    <a:cubicBezTo>
                      <a:pt x="2133" y="1567"/>
                      <a:pt x="2085" y="2001"/>
                      <a:pt x="1868" y="2302"/>
                    </a:cubicBezTo>
                    <a:cubicBezTo>
                      <a:pt x="1711" y="2495"/>
                      <a:pt x="1506" y="2616"/>
                      <a:pt x="1289" y="2616"/>
                    </a:cubicBezTo>
                    <a:cubicBezTo>
                      <a:pt x="928" y="2616"/>
                      <a:pt x="603" y="2314"/>
                      <a:pt x="410" y="1796"/>
                    </a:cubicBezTo>
                    <a:cubicBezTo>
                      <a:pt x="217" y="1314"/>
                      <a:pt x="241" y="856"/>
                      <a:pt x="446" y="543"/>
                    </a:cubicBezTo>
                    <a:cubicBezTo>
                      <a:pt x="603" y="326"/>
                      <a:pt x="820" y="205"/>
                      <a:pt x="1072" y="205"/>
                    </a:cubicBezTo>
                    <a:close/>
                    <a:moveTo>
                      <a:pt x="1072" y="0"/>
                    </a:moveTo>
                    <a:cubicBezTo>
                      <a:pt x="759" y="0"/>
                      <a:pt x="470" y="157"/>
                      <a:pt x="277" y="422"/>
                    </a:cubicBezTo>
                    <a:cubicBezTo>
                      <a:pt x="24" y="795"/>
                      <a:pt x="0" y="1314"/>
                      <a:pt x="217" y="1868"/>
                    </a:cubicBezTo>
                    <a:cubicBezTo>
                      <a:pt x="446" y="2471"/>
                      <a:pt x="844" y="2820"/>
                      <a:pt x="1289" y="2820"/>
                    </a:cubicBezTo>
                    <a:cubicBezTo>
                      <a:pt x="1578" y="2820"/>
                      <a:pt x="1844" y="2675"/>
                      <a:pt x="2025" y="2423"/>
                    </a:cubicBezTo>
                    <a:cubicBezTo>
                      <a:pt x="2290" y="2073"/>
                      <a:pt x="2350" y="1567"/>
                      <a:pt x="2194" y="1049"/>
                    </a:cubicBezTo>
                    <a:cubicBezTo>
                      <a:pt x="2001" y="386"/>
                      <a:pt x="1578" y="0"/>
                      <a:pt x="107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7" name="Google Shape;87;p9"/>
            <p:cNvSpPr/>
            <p:nvPr/>
          </p:nvSpPr>
          <p:spPr>
            <a:xfrm rot="-9826972" flipH="1">
              <a:off x="3137774" y="880814"/>
              <a:ext cx="615340" cy="511252"/>
            </a:xfrm>
            <a:custGeom>
              <a:avLst/>
              <a:gdLst/>
              <a:ahLst/>
              <a:cxnLst/>
              <a:rect l="l" t="t" r="r" b="b"/>
              <a:pathLst>
                <a:path w="5628" h="4676" extrusionOk="0">
                  <a:moveTo>
                    <a:pt x="3785" y="205"/>
                  </a:moveTo>
                  <a:cubicBezTo>
                    <a:pt x="4122" y="205"/>
                    <a:pt x="4460" y="337"/>
                    <a:pt x="4701" y="554"/>
                  </a:cubicBezTo>
                  <a:cubicBezTo>
                    <a:pt x="5242" y="1036"/>
                    <a:pt x="5411" y="1844"/>
                    <a:pt x="5146" y="2651"/>
                  </a:cubicBezTo>
                  <a:cubicBezTo>
                    <a:pt x="4809" y="3652"/>
                    <a:pt x="3941" y="4362"/>
                    <a:pt x="2929" y="4459"/>
                  </a:cubicBezTo>
                  <a:cubicBezTo>
                    <a:pt x="2880" y="4471"/>
                    <a:pt x="2821" y="4471"/>
                    <a:pt x="2773" y="4471"/>
                  </a:cubicBezTo>
                  <a:cubicBezTo>
                    <a:pt x="1760" y="4471"/>
                    <a:pt x="242" y="3712"/>
                    <a:pt x="218" y="2675"/>
                  </a:cubicBezTo>
                  <a:cubicBezTo>
                    <a:pt x="205" y="2543"/>
                    <a:pt x="229" y="2458"/>
                    <a:pt x="290" y="2399"/>
                  </a:cubicBezTo>
                  <a:cubicBezTo>
                    <a:pt x="374" y="2314"/>
                    <a:pt x="531" y="2302"/>
                    <a:pt x="748" y="2302"/>
                  </a:cubicBezTo>
                  <a:lnTo>
                    <a:pt x="1025" y="2302"/>
                  </a:lnTo>
                  <a:cubicBezTo>
                    <a:pt x="1471" y="2302"/>
                    <a:pt x="1929" y="2241"/>
                    <a:pt x="2242" y="1820"/>
                  </a:cubicBezTo>
                  <a:cubicBezTo>
                    <a:pt x="2387" y="1627"/>
                    <a:pt x="2483" y="1410"/>
                    <a:pt x="2580" y="1205"/>
                  </a:cubicBezTo>
                  <a:cubicBezTo>
                    <a:pt x="2700" y="940"/>
                    <a:pt x="2808" y="699"/>
                    <a:pt x="3001" y="506"/>
                  </a:cubicBezTo>
                  <a:cubicBezTo>
                    <a:pt x="3194" y="313"/>
                    <a:pt x="3471" y="205"/>
                    <a:pt x="3785" y="205"/>
                  </a:cubicBezTo>
                  <a:close/>
                  <a:moveTo>
                    <a:pt x="3785" y="0"/>
                  </a:moveTo>
                  <a:cubicBezTo>
                    <a:pt x="3423" y="0"/>
                    <a:pt x="3086" y="133"/>
                    <a:pt x="2856" y="362"/>
                  </a:cubicBezTo>
                  <a:cubicBezTo>
                    <a:pt x="2639" y="578"/>
                    <a:pt x="2507" y="856"/>
                    <a:pt x="2387" y="1121"/>
                  </a:cubicBezTo>
                  <a:cubicBezTo>
                    <a:pt x="2302" y="1326"/>
                    <a:pt x="2206" y="1531"/>
                    <a:pt x="2085" y="1700"/>
                  </a:cubicBezTo>
                  <a:cubicBezTo>
                    <a:pt x="1796" y="2073"/>
                    <a:pt x="1386" y="2097"/>
                    <a:pt x="1025" y="2097"/>
                  </a:cubicBezTo>
                  <a:lnTo>
                    <a:pt x="748" y="2097"/>
                  </a:lnTo>
                  <a:cubicBezTo>
                    <a:pt x="519" y="2097"/>
                    <a:pt x="290" y="2109"/>
                    <a:pt x="146" y="2254"/>
                  </a:cubicBezTo>
                  <a:cubicBezTo>
                    <a:pt x="49" y="2350"/>
                    <a:pt x="1" y="2495"/>
                    <a:pt x="12" y="2675"/>
                  </a:cubicBezTo>
                  <a:cubicBezTo>
                    <a:pt x="37" y="3880"/>
                    <a:pt x="1688" y="4676"/>
                    <a:pt x="2773" y="4676"/>
                  </a:cubicBezTo>
                  <a:cubicBezTo>
                    <a:pt x="2832" y="4676"/>
                    <a:pt x="2893" y="4676"/>
                    <a:pt x="2941" y="4664"/>
                  </a:cubicBezTo>
                  <a:cubicBezTo>
                    <a:pt x="4037" y="4568"/>
                    <a:pt x="4977" y="3796"/>
                    <a:pt x="5339" y="2712"/>
                  </a:cubicBezTo>
                  <a:cubicBezTo>
                    <a:pt x="5628" y="1832"/>
                    <a:pt x="5435" y="940"/>
                    <a:pt x="4845" y="398"/>
                  </a:cubicBezTo>
                  <a:cubicBezTo>
                    <a:pt x="4556" y="145"/>
                    <a:pt x="4182" y="0"/>
                    <a:pt x="37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9"/>
          <p:cNvSpPr txBox="1">
            <a:spLocks noGrp="1"/>
          </p:cNvSpPr>
          <p:nvPr>
            <p:ph type="title"/>
          </p:nvPr>
        </p:nvSpPr>
        <p:spPr>
          <a:xfrm>
            <a:off x="4572000" y="1462975"/>
            <a:ext cx="3852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9" name="Google Shape;89;p9"/>
          <p:cNvSpPr txBox="1">
            <a:spLocks noGrp="1"/>
          </p:cNvSpPr>
          <p:nvPr>
            <p:ph type="subTitle" idx="1"/>
          </p:nvPr>
        </p:nvSpPr>
        <p:spPr>
          <a:xfrm>
            <a:off x="4572000" y="2457175"/>
            <a:ext cx="3852000" cy="122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/>
          <p:nvPr/>
        </p:nvSpPr>
        <p:spPr>
          <a:xfrm>
            <a:off x="3532925" y="4756621"/>
            <a:ext cx="356698" cy="303278"/>
          </a:xfrm>
          <a:custGeom>
            <a:avLst/>
            <a:gdLst/>
            <a:ahLst/>
            <a:cxnLst/>
            <a:rect l="l" t="t" r="r" b="b"/>
            <a:pathLst>
              <a:path w="14089" h="11979" extrusionOk="0">
                <a:moveTo>
                  <a:pt x="4285" y="0"/>
                </a:moveTo>
                <a:cubicBezTo>
                  <a:pt x="2217" y="0"/>
                  <a:pt x="1" y="1339"/>
                  <a:pt x="8" y="4986"/>
                </a:cubicBezTo>
                <a:cubicBezTo>
                  <a:pt x="19" y="11168"/>
                  <a:pt x="6059" y="11911"/>
                  <a:pt x="6059" y="11911"/>
                </a:cubicBezTo>
                <a:cubicBezTo>
                  <a:pt x="6402" y="11957"/>
                  <a:pt x="6742" y="11979"/>
                  <a:pt x="7075" y="11979"/>
                </a:cubicBezTo>
                <a:cubicBezTo>
                  <a:pt x="10960" y="11979"/>
                  <a:pt x="14088" y="8957"/>
                  <a:pt x="13585" y="4833"/>
                </a:cubicBezTo>
                <a:cubicBezTo>
                  <a:pt x="13039" y="355"/>
                  <a:pt x="8986" y="2692"/>
                  <a:pt x="7075" y="966"/>
                </a:cubicBezTo>
                <a:cubicBezTo>
                  <a:pt x="6414" y="369"/>
                  <a:pt x="5370" y="0"/>
                  <a:pt x="4285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3"/>
          <p:cNvSpPr/>
          <p:nvPr/>
        </p:nvSpPr>
        <p:spPr>
          <a:xfrm rot="-9899999">
            <a:off x="7662088" y="314740"/>
            <a:ext cx="528706" cy="449497"/>
          </a:xfrm>
          <a:custGeom>
            <a:avLst/>
            <a:gdLst/>
            <a:ahLst/>
            <a:cxnLst/>
            <a:rect l="l" t="t" r="r" b="b"/>
            <a:pathLst>
              <a:path w="14089" h="11979" extrusionOk="0">
                <a:moveTo>
                  <a:pt x="4285" y="0"/>
                </a:moveTo>
                <a:cubicBezTo>
                  <a:pt x="2217" y="0"/>
                  <a:pt x="1" y="1339"/>
                  <a:pt x="8" y="4986"/>
                </a:cubicBezTo>
                <a:cubicBezTo>
                  <a:pt x="19" y="11168"/>
                  <a:pt x="6059" y="11911"/>
                  <a:pt x="6059" y="11911"/>
                </a:cubicBezTo>
                <a:cubicBezTo>
                  <a:pt x="6402" y="11957"/>
                  <a:pt x="6742" y="11979"/>
                  <a:pt x="7075" y="11979"/>
                </a:cubicBezTo>
                <a:cubicBezTo>
                  <a:pt x="10960" y="11979"/>
                  <a:pt x="14088" y="8957"/>
                  <a:pt x="13585" y="4833"/>
                </a:cubicBezTo>
                <a:cubicBezTo>
                  <a:pt x="13039" y="355"/>
                  <a:pt x="8986" y="2692"/>
                  <a:pt x="7075" y="966"/>
                </a:cubicBezTo>
                <a:cubicBezTo>
                  <a:pt x="6414" y="369"/>
                  <a:pt x="5370" y="0"/>
                  <a:pt x="4285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13"/>
          <p:cNvGrpSpPr/>
          <p:nvPr/>
        </p:nvGrpSpPr>
        <p:grpSpPr>
          <a:xfrm>
            <a:off x="-388925" y="-486500"/>
            <a:ext cx="10343747" cy="6394949"/>
            <a:chOff x="-388925" y="-486500"/>
            <a:chExt cx="10343747" cy="6394949"/>
          </a:xfrm>
        </p:grpSpPr>
        <p:sp>
          <p:nvSpPr>
            <p:cNvPr id="109" name="Google Shape;109;p13"/>
            <p:cNvSpPr/>
            <p:nvPr/>
          </p:nvSpPr>
          <p:spPr>
            <a:xfrm>
              <a:off x="-388925" y="1839224"/>
              <a:ext cx="3586225" cy="4069225"/>
            </a:xfrm>
            <a:custGeom>
              <a:avLst/>
              <a:gdLst/>
              <a:ahLst/>
              <a:cxnLst/>
              <a:rect l="l" t="t" r="r" b="b"/>
              <a:pathLst>
                <a:path w="143449" h="162769" extrusionOk="0">
                  <a:moveTo>
                    <a:pt x="0" y="7200"/>
                  </a:moveTo>
                  <a:cubicBezTo>
                    <a:pt x="15320" y="1071"/>
                    <a:pt x="32504" y="200"/>
                    <a:pt x="49004" y="200"/>
                  </a:cubicBezTo>
                  <a:cubicBezTo>
                    <a:pt x="62734" y="200"/>
                    <a:pt x="78732" y="-600"/>
                    <a:pt x="89452" y="7978"/>
                  </a:cubicBezTo>
                  <a:cubicBezTo>
                    <a:pt x="94981" y="12403"/>
                    <a:pt x="99727" y="20554"/>
                    <a:pt x="98009" y="27424"/>
                  </a:cubicBezTo>
                  <a:cubicBezTo>
                    <a:pt x="96056" y="35238"/>
                    <a:pt x="90756" y="45843"/>
                    <a:pt x="96453" y="51537"/>
                  </a:cubicBezTo>
                  <a:cubicBezTo>
                    <a:pt x="106841" y="61921"/>
                    <a:pt x="128866" y="55344"/>
                    <a:pt x="137679" y="67094"/>
                  </a:cubicBezTo>
                  <a:cubicBezTo>
                    <a:pt x="141271" y="71883"/>
                    <a:pt x="144298" y="78337"/>
                    <a:pt x="143124" y="84207"/>
                  </a:cubicBezTo>
                  <a:cubicBezTo>
                    <a:pt x="141780" y="90924"/>
                    <a:pt x="136072" y="95969"/>
                    <a:pt x="133012" y="102097"/>
                  </a:cubicBezTo>
                  <a:cubicBezTo>
                    <a:pt x="130555" y="107018"/>
                    <a:pt x="130678" y="112932"/>
                    <a:pt x="130678" y="118432"/>
                  </a:cubicBezTo>
                  <a:cubicBezTo>
                    <a:pt x="130678" y="132196"/>
                    <a:pt x="142741" y="149922"/>
                    <a:pt x="133012" y="159658"/>
                  </a:cubicBezTo>
                  <a:cubicBezTo>
                    <a:pt x="132096" y="160575"/>
                    <a:pt x="131974" y="162769"/>
                    <a:pt x="130678" y="162769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10" name="Google Shape;110;p13"/>
            <p:cNvSpPr/>
            <p:nvPr/>
          </p:nvSpPr>
          <p:spPr>
            <a:xfrm>
              <a:off x="8257847" y="311150"/>
              <a:ext cx="1696975" cy="3850325"/>
            </a:xfrm>
            <a:custGeom>
              <a:avLst/>
              <a:gdLst/>
              <a:ahLst/>
              <a:cxnLst/>
              <a:rect l="l" t="t" r="r" b="b"/>
              <a:pathLst>
                <a:path w="67879" h="154013" extrusionOk="0">
                  <a:moveTo>
                    <a:pt x="49211" y="0"/>
                  </a:moveTo>
                  <a:cubicBezTo>
                    <a:pt x="30478" y="3119"/>
                    <a:pt x="6986" y="12317"/>
                    <a:pt x="985" y="30335"/>
                  </a:cubicBezTo>
                  <a:cubicBezTo>
                    <a:pt x="-1897" y="38987"/>
                    <a:pt x="2512" y="49487"/>
                    <a:pt x="7985" y="56782"/>
                  </a:cubicBezTo>
                  <a:cubicBezTo>
                    <a:pt x="13431" y="64041"/>
                    <a:pt x="22540" y="69663"/>
                    <a:pt x="24320" y="78562"/>
                  </a:cubicBezTo>
                  <a:cubicBezTo>
                    <a:pt x="27103" y="92471"/>
                    <a:pt x="8318" y="105100"/>
                    <a:pt x="11097" y="119010"/>
                  </a:cubicBezTo>
                  <a:cubicBezTo>
                    <a:pt x="13110" y="129084"/>
                    <a:pt x="23289" y="136280"/>
                    <a:pt x="32098" y="141567"/>
                  </a:cubicBezTo>
                  <a:cubicBezTo>
                    <a:pt x="42926" y="148065"/>
                    <a:pt x="55251" y="154013"/>
                    <a:pt x="67879" y="154013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11" name="Google Shape;111;p13"/>
            <p:cNvSpPr/>
            <p:nvPr/>
          </p:nvSpPr>
          <p:spPr>
            <a:xfrm>
              <a:off x="4142000" y="-486500"/>
              <a:ext cx="3947575" cy="931525"/>
            </a:xfrm>
            <a:custGeom>
              <a:avLst/>
              <a:gdLst/>
              <a:ahLst/>
              <a:cxnLst/>
              <a:rect l="l" t="t" r="r" b="b"/>
              <a:pathLst>
                <a:path w="157903" h="37261" extrusionOk="0">
                  <a:moveTo>
                    <a:pt x="0" y="0"/>
                  </a:moveTo>
                  <a:cubicBezTo>
                    <a:pt x="9722" y="12959"/>
                    <a:pt x="21968" y="25992"/>
                    <a:pt x="37337" y="31114"/>
                  </a:cubicBezTo>
                  <a:cubicBezTo>
                    <a:pt x="54886" y="36963"/>
                    <a:pt x="74142" y="38231"/>
                    <a:pt x="92564" y="36558"/>
                  </a:cubicBezTo>
                  <a:cubicBezTo>
                    <a:pt x="108987" y="35067"/>
                    <a:pt x="125597" y="30565"/>
                    <a:pt x="140013" y="22557"/>
                  </a:cubicBezTo>
                  <a:cubicBezTo>
                    <a:pt x="146363" y="19029"/>
                    <a:pt x="151406" y="13361"/>
                    <a:pt x="157903" y="10112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12" name="Google Shape;112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title" idx="2"/>
          </p:nvPr>
        </p:nvSpPr>
        <p:spPr>
          <a:xfrm>
            <a:off x="3405186" y="1315850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subTitle" idx="1"/>
          </p:nvPr>
        </p:nvSpPr>
        <p:spPr>
          <a:xfrm>
            <a:off x="3405186" y="163217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3"/>
          </p:nvPr>
        </p:nvSpPr>
        <p:spPr>
          <a:xfrm>
            <a:off x="6087423" y="1315850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subTitle" idx="4"/>
          </p:nvPr>
        </p:nvSpPr>
        <p:spPr>
          <a:xfrm>
            <a:off x="6087423" y="163217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5"/>
          </p:nvPr>
        </p:nvSpPr>
        <p:spPr>
          <a:xfrm>
            <a:off x="3405186" y="2442532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6"/>
          </p:nvPr>
        </p:nvSpPr>
        <p:spPr>
          <a:xfrm>
            <a:off x="3405186" y="276232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7"/>
          </p:nvPr>
        </p:nvSpPr>
        <p:spPr>
          <a:xfrm>
            <a:off x="3405186" y="3569214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0" name="Google Shape;120;p13"/>
          <p:cNvSpPr txBox="1">
            <a:spLocks noGrp="1"/>
          </p:cNvSpPr>
          <p:nvPr>
            <p:ph type="subTitle" idx="8"/>
          </p:nvPr>
        </p:nvSpPr>
        <p:spPr>
          <a:xfrm>
            <a:off x="3405186" y="389247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3"/>
          <p:cNvSpPr txBox="1">
            <a:spLocks noGrp="1"/>
          </p:cNvSpPr>
          <p:nvPr>
            <p:ph type="title" idx="9"/>
          </p:nvPr>
        </p:nvSpPr>
        <p:spPr>
          <a:xfrm>
            <a:off x="6087423" y="2442532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3"/>
          </p:nvPr>
        </p:nvSpPr>
        <p:spPr>
          <a:xfrm>
            <a:off x="6087423" y="276232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title" idx="14"/>
          </p:nvPr>
        </p:nvSpPr>
        <p:spPr>
          <a:xfrm>
            <a:off x="6087423" y="3569214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subTitle" idx="15"/>
          </p:nvPr>
        </p:nvSpPr>
        <p:spPr>
          <a:xfrm>
            <a:off x="6087423" y="3892475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title" idx="16"/>
          </p:nvPr>
        </p:nvSpPr>
        <p:spPr>
          <a:xfrm>
            <a:off x="722950" y="3569225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18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6" name="Google Shape;126;p13"/>
          <p:cNvSpPr txBox="1">
            <a:spLocks noGrp="1"/>
          </p:cNvSpPr>
          <p:nvPr>
            <p:ph type="subTitle" idx="17"/>
          </p:nvPr>
        </p:nvSpPr>
        <p:spPr>
          <a:xfrm>
            <a:off x="722950" y="3892482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7"/>
          <p:cNvSpPr/>
          <p:nvPr/>
        </p:nvSpPr>
        <p:spPr>
          <a:xfrm rot="-9899997">
            <a:off x="7481401" y="2968208"/>
            <a:ext cx="4163320" cy="3284393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7"/>
          <p:cNvSpPr/>
          <p:nvPr/>
        </p:nvSpPr>
        <p:spPr>
          <a:xfrm rot="-2700019" flipH="1">
            <a:off x="-876903" y="4252663"/>
            <a:ext cx="1837849" cy="1663187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158" name="Google Shape;158;p17"/>
          <p:cNvSpPr/>
          <p:nvPr/>
        </p:nvSpPr>
        <p:spPr>
          <a:xfrm rot="8589033">
            <a:off x="-1917138" y="-1102705"/>
            <a:ext cx="4163332" cy="3284403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7"/>
          <p:cNvSpPr/>
          <p:nvPr/>
        </p:nvSpPr>
        <p:spPr>
          <a:xfrm rot="4080467">
            <a:off x="7914162" y="-1102709"/>
            <a:ext cx="4163321" cy="3284394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6"/>
          <p:cNvSpPr/>
          <p:nvPr/>
        </p:nvSpPr>
        <p:spPr>
          <a:xfrm rot="8100000" flipH="1">
            <a:off x="4603339" y="3374702"/>
            <a:ext cx="2814920" cy="2218237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59" name="Google Shape;359;p36"/>
          <p:cNvSpPr/>
          <p:nvPr/>
        </p:nvSpPr>
        <p:spPr>
          <a:xfrm rot="-7911159">
            <a:off x="5697577" y="-1687484"/>
            <a:ext cx="5461247" cy="4643274"/>
          </a:xfrm>
          <a:custGeom>
            <a:avLst/>
            <a:gdLst/>
            <a:ahLst/>
            <a:cxnLst/>
            <a:rect l="l" t="t" r="r" b="b"/>
            <a:pathLst>
              <a:path w="14089" h="11979" extrusionOk="0">
                <a:moveTo>
                  <a:pt x="4285" y="0"/>
                </a:moveTo>
                <a:cubicBezTo>
                  <a:pt x="2217" y="0"/>
                  <a:pt x="1" y="1339"/>
                  <a:pt x="8" y="4986"/>
                </a:cubicBezTo>
                <a:cubicBezTo>
                  <a:pt x="19" y="11168"/>
                  <a:pt x="6059" y="11911"/>
                  <a:pt x="6059" y="11911"/>
                </a:cubicBezTo>
                <a:cubicBezTo>
                  <a:pt x="6402" y="11957"/>
                  <a:pt x="6742" y="11979"/>
                  <a:pt x="7075" y="11979"/>
                </a:cubicBezTo>
                <a:cubicBezTo>
                  <a:pt x="10960" y="11979"/>
                  <a:pt x="14088" y="8957"/>
                  <a:pt x="13585" y="4833"/>
                </a:cubicBezTo>
                <a:cubicBezTo>
                  <a:pt x="13039" y="355"/>
                  <a:pt x="8986" y="2692"/>
                  <a:pt x="7075" y="966"/>
                </a:cubicBezTo>
                <a:cubicBezTo>
                  <a:pt x="6414" y="369"/>
                  <a:pt x="5370" y="0"/>
                  <a:pt x="4285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36"/>
          <p:cNvSpPr/>
          <p:nvPr/>
        </p:nvSpPr>
        <p:spPr>
          <a:xfrm rot="8100000" flipH="1">
            <a:off x="-1365205" y="-843124"/>
            <a:ext cx="6070835" cy="4789209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6"/>
          <p:cNvSpPr/>
          <p:nvPr/>
        </p:nvSpPr>
        <p:spPr>
          <a:xfrm rot="2700022">
            <a:off x="415206" y="4333749"/>
            <a:ext cx="1569019" cy="1236416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62" name="Google Shape;362;p36"/>
          <p:cNvSpPr/>
          <p:nvPr/>
        </p:nvSpPr>
        <p:spPr>
          <a:xfrm rot="2700000">
            <a:off x="1474355" y="3719217"/>
            <a:ext cx="407848" cy="32138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7"/>
          <p:cNvSpPr/>
          <p:nvPr/>
        </p:nvSpPr>
        <p:spPr>
          <a:xfrm rot="-8099985" flipH="1">
            <a:off x="-1869293" y="1388423"/>
            <a:ext cx="4501573" cy="3547373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65" name="Google Shape;365;p37"/>
          <p:cNvSpPr/>
          <p:nvPr/>
        </p:nvSpPr>
        <p:spPr>
          <a:xfrm rot="-2511145">
            <a:off x="2523510" y="3121309"/>
            <a:ext cx="4444792" cy="3779066"/>
          </a:xfrm>
          <a:custGeom>
            <a:avLst/>
            <a:gdLst/>
            <a:ahLst/>
            <a:cxnLst/>
            <a:rect l="l" t="t" r="r" b="b"/>
            <a:pathLst>
              <a:path w="14089" h="11979" extrusionOk="0">
                <a:moveTo>
                  <a:pt x="4285" y="0"/>
                </a:moveTo>
                <a:cubicBezTo>
                  <a:pt x="2217" y="0"/>
                  <a:pt x="1" y="1339"/>
                  <a:pt x="8" y="4986"/>
                </a:cubicBezTo>
                <a:cubicBezTo>
                  <a:pt x="19" y="11168"/>
                  <a:pt x="6059" y="11911"/>
                  <a:pt x="6059" y="11911"/>
                </a:cubicBezTo>
                <a:cubicBezTo>
                  <a:pt x="6402" y="11957"/>
                  <a:pt x="6742" y="11979"/>
                  <a:pt x="7075" y="11979"/>
                </a:cubicBezTo>
                <a:cubicBezTo>
                  <a:pt x="10960" y="11979"/>
                  <a:pt x="14088" y="8957"/>
                  <a:pt x="13585" y="4833"/>
                </a:cubicBezTo>
                <a:cubicBezTo>
                  <a:pt x="13039" y="355"/>
                  <a:pt x="8986" y="2692"/>
                  <a:pt x="7075" y="966"/>
                </a:cubicBezTo>
                <a:cubicBezTo>
                  <a:pt x="6414" y="369"/>
                  <a:pt x="5370" y="0"/>
                  <a:pt x="4285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37"/>
          <p:cNvSpPr/>
          <p:nvPr/>
        </p:nvSpPr>
        <p:spPr>
          <a:xfrm rot="-8100000" flipH="1">
            <a:off x="6040369" y="-463495"/>
            <a:ext cx="4940932" cy="3897842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7"/>
          <p:cNvSpPr/>
          <p:nvPr/>
        </p:nvSpPr>
        <p:spPr>
          <a:xfrm rot="8100027">
            <a:off x="1040508" y="199705"/>
            <a:ext cx="1276990" cy="1006289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68" name="Google Shape;368;p37"/>
          <p:cNvSpPr/>
          <p:nvPr/>
        </p:nvSpPr>
        <p:spPr>
          <a:xfrm rot="8100000">
            <a:off x="7198510" y="3530734"/>
            <a:ext cx="700242" cy="551801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69" name="Google Shape;369;p37"/>
          <p:cNvSpPr/>
          <p:nvPr/>
        </p:nvSpPr>
        <p:spPr>
          <a:xfrm rot="8100000">
            <a:off x="1636805" y="1453098"/>
            <a:ext cx="403406" cy="317882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70" name="Google Shape;370;p37"/>
          <p:cNvSpPr/>
          <p:nvPr/>
        </p:nvSpPr>
        <p:spPr>
          <a:xfrm rot="-5662294" flipH="1">
            <a:off x="2101523" y="-2552337"/>
            <a:ext cx="4940943" cy="3897852"/>
          </a:xfrm>
          <a:custGeom>
            <a:avLst/>
            <a:gdLst/>
            <a:ahLst/>
            <a:cxnLst/>
            <a:rect l="l" t="t" r="r" b="b"/>
            <a:pathLst>
              <a:path w="14561" h="11487" extrusionOk="0">
                <a:moveTo>
                  <a:pt x="11926" y="1"/>
                </a:moveTo>
                <a:cubicBezTo>
                  <a:pt x="10902" y="1"/>
                  <a:pt x="9858" y="524"/>
                  <a:pt x="9405" y="1514"/>
                </a:cubicBezTo>
                <a:cubicBezTo>
                  <a:pt x="9143" y="2104"/>
                  <a:pt x="9099" y="2803"/>
                  <a:pt x="8651" y="3284"/>
                </a:cubicBezTo>
                <a:cubicBezTo>
                  <a:pt x="8294" y="3674"/>
                  <a:pt x="7764" y="3828"/>
                  <a:pt x="7216" y="3828"/>
                </a:cubicBezTo>
                <a:cubicBezTo>
                  <a:pt x="6858" y="3828"/>
                  <a:pt x="6492" y="3763"/>
                  <a:pt x="6160" y="3655"/>
                </a:cubicBezTo>
                <a:cubicBezTo>
                  <a:pt x="5309" y="3382"/>
                  <a:pt x="4544" y="2902"/>
                  <a:pt x="3660" y="2738"/>
                </a:cubicBezTo>
                <a:cubicBezTo>
                  <a:pt x="3515" y="2711"/>
                  <a:pt x="3372" y="2698"/>
                  <a:pt x="3233" y="2698"/>
                </a:cubicBezTo>
                <a:cubicBezTo>
                  <a:pt x="1900" y="2698"/>
                  <a:pt x="835" y="3867"/>
                  <a:pt x="459" y="5053"/>
                </a:cubicBezTo>
                <a:cubicBezTo>
                  <a:pt x="0" y="6506"/>
                  <a:pt x="437" y="8133"/>
                  <a:pt x="1431" y="9303"/>
                </a:cubicBezTo>
                <a:cubicBezTo>
                  <a:pt x="2414" y="10471"/>
                  <a:pt x="3922" y="11181"/>
                  <a:pt x="5473" y="11410"/>
                </a:cubicBezTo>
                <a:cubicBezTo>
                  <a:pt x="5821" y="11461"/>
                  <a:pt x="6174" y="11487"/>
                  <a:pt x="6529" y="11487"/>
                </a:cubicBezTo>
                <a:cubicBezTo>
                  <a:pt x="7934" y="11487"/>
                  <a:pt x="9348" y="11081"/>
                  <a:pt x="10420" y="10209"/>
                </a:cubicBezTo>
                <a:cubicBezTo>
                  <a:pt x="11153" y="9608"/>
                  <a:pt x="11687" y="8778"/>
                  <a:pt x="11917" y="7871"/>
                </a:cubicBezTo>
                <a:cubicBezTo>
                  <a:pt x="12102" y="7162"/>
                  <a:pt x="11971" y="6375"/>
                  <a:pt x="12201" y="5676"/>
                </a:cubicBezTo>
                <a:cubicBezTo>
                  <a:pt x="12442" y="4955"/>
                  <a:pt x="13206" y="4660"/>
                  <a:pt x="13697" y="4125"/>
                </a:cubicBezTo>
                <a:cubicBezTo>
                  <a:pt x="14265" y="3514"/>
                  <a:pt x="14561" y="2662"/>
                  <a:pt x="14386" y="1853"/>
                </a:cubicBezTo>
                <a:cubicBezTo>
                  <a:pt x="14353" y="1722"/>
                  <a:pt x="14320" y="1591"/>
                  <a:pt x="14265" y="1471"/>
                </a:cubicBezTo>
                <a:cubicBezTo>
                  <a:pt x="13855" y="475"/>
                  <a:pt x="12900" y="1"/>
                  <a:pt x="11926" y="1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1_1"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38"/>
          <p:cNvSpPr/>
          <p:nvPr/>
        </p:nvSpPr>
        <p:spPr>
          <a:xfrm rot="8100000">
            <a:off x="4370292" y="635573"/>
            <a:ext cx="403406" cy="317882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grpSp>
        <p:nvGrpSpPr>
          <p:cNvPr id="373" name="Google Shape;373;p38"/>
          <p:cNvGrpSpPr/>
          <p:nvPr/>
        </p:nvGrpSpPr>
        <p:grpSpPr>
          <a:xfrm>
            <a:off x="-646975" y="-374130"/>
            <a:ext cx="10194565" cy="5800128"/>
            <a:chOff x="-646975" y="-374130"/>
            <a:chExt cx="10194565" cy="5800128"/>
          </a:xfrm>
        </p:grpSpPr>
        <p:sp>
          <p:nvSpPr>
            <p:cNvPr id="374" name="Google Shape;374;p38"/>
            <p:cNvSpPr/>
            <p:nvPr/>
          </p:nvSpPr>
          <p:spPr>
            <a:xfrm>
              <a:off x="1870840" y="-374130"/>
              <a:ext cx="5133775" cy="1145250"/>
            </a:xfrm>
            <a:custGeom>
              <a:avLst/>
              <a:gdLst/>
              <a:ahLst/>
              <a:cxnLst/>
              <a:rect l="l" t="t" r="r" b="b"/>
              <a:pathLst>
                <a:path w="205351" h="45810" extrusionOk="0">
                  <a:moveTo>
                    <a:pt x="0" y="3111"/>
                  </a:moveTo>
                  <a:cubicBezTo>
                    <a:pt x="0" y="22732"/>
                    <a:pt x="21273" y="43999"/>
                    <a:pt x="40836" y="45504"/>
                  </a:cubicBezTo>
                  <a:cubicBezTo>
                    <a:pt x="49686" y="46185"/>
                    <a:pt x="59123" y="45886"/>
                    <a:pt x="67283" y="42392"/>
                  </a:cubicBezTo>
                  <a:cubicBezTo>
                    <a:pt x="78174" y="37728"/>
                    <a:pt x="88131" y="29179"/>
                    <a:pt x="99953" y="28391"/>
                  </a:cubicBezTo>
                  <a:cubicBezTo>
                    <a:pt x="106957" y="27924"/>
                    <a:pt x="114676" y="26807"/>
                    <a:pt x="120954" y="29947"/>
                  </a:cubicBezTo>
                  <a:cubicBezTo>
                    <a:pt x="133274" y="36110"/>
                    <a:pt x="146517" y="44028"/>
                    <a:pt x="160236" y="42781"/>
                  </a:cubicBezTo>
                  <a:cubicBezTo>
                    <a:pt x="180875" y="40904"/>
                    <a:pt x="205351" y="20725"/>
                    <a:pt x="205351" y="0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75" name="Google Shape;375;p38"/>
            <p:cNvSpPr/>
            <p:nvPr/>
          </p:nvSpPr>
          <p:spPr>
            <a:xfrm rot="10800000">
              <a:off x="5512892" y="3299823"/>
              <a:ext cx="4034698" cy="2126175"/>
            </a:xfrm>
            <a:custGeom>
              <a:avLst/>
              <a:gdLst/>
              <a:ahLst/>
              <a:cxnLst/>
              <a:rect l="l" t="t" r="r" b="b"/>
              <a:pathLst>
                <a:path w="189378" h="99797" extrusionOk="0">
                  <a:moveTo>
                    <a:pt x="184349" y="0"/>
                  </a:moveTo>
                  <a:cubicBezTo>
                    <a:pt x="190638" y="4194"/>
                    <a:pt x="190353" y="15949"/>
                    <a:pt x="186682" y="22557"/>
                  </a:cubicBezTo>
                  <a:cubicBezTo>
                    <a:pt x="181067" y="32666"/>
                    <a:pt x="171121" y="40277"/>
                    <a:pt x="161013" y="45893"/>
                  </a:cubicBezTo>
                  <a:cubicBezTo>
                    <a:pt x="141510" y="56730"/>
                    <a:pt x="116127" y="44557"/>
                    <a:pt x="94119" y="48226"/>
                  </a:cubicBezTo>
                  <a:cubicBezTo>
                    <a:pt x="72779" y="51783"/>
                    <a:pt x="65830" y="81543"/>
                    <a:pt x="48226" y="94119"/>
                  </a:cubicBezTo>
                  <a:cubicBezTo>
                    <a:pt x="39066" y="100662"/>
                    <a:pt x="25923" y="100378"/>
                    <a:pt x="14779" y="98786"/>
                  </a:cubicBezTo>
                  <a:cubicBezTo>
                    <a:pt x="9582" y="98043"/>
                    <a:pt x="5250" y="93341"/>
                    <a:pt x="0" y="93341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76" name="Google Shape;376;p38"/>
            <p:cNvSpPr/>
            <p:nvPr/>
          </p:nvSpPr>
          <p:spPr>
            <a:xfrm rot="10800000" flipH="1">
              <a:off x="-646975" y="3368779"/>
              <a:ext cx="3122717" cy="1988257"/>
            </a:xfrm>
            <a:custGeom>
              <a:avLst/>
              <a:gdLst/>
              <a:ahLst/>
              <a:cxnLst/>
              <a:rect l="l" t="t" r="r" b="b"/>
              <a:pathLst>
                <a:path w="28561" h="18185" extrusionOk="0">
                  <a:moveTo>
                    <a:pt x="25102" y="0"/>
                  </a:moveTo>
                  <a:lnTo>
                    <a:pt x="24933" y="121"/>
                  </a:lnTo>
                  <a:cubicBezTo>
                    <a:pt x="25885" y="1422"/>
                    <a:pt x="26873" y="2760"/>
                    <a:pt x="27476" y="4279"/>
                  </a:cubicBezTo>
                  <a:cubicBezTo>
                    <a:pt x="28343" y="6424"/>
                    <a:pt x="28223" y="8508"/>
                    <a:pt x="27162" y="10002"/>
                  </a:cubicBezTo>
                  <a:cubicBezTo>
                    <a:pt x="26449" y="11014"/>
                    <a:pt x="25363" y="11609"/>
                    <a:pt x="24228" y="11609"/>
                  </a:cubicBezTo>
                  <a:cubicBezTo>
                    <a:pt x="24174" y="11609"/>
                    <a:pt x="24120" y="11608"/>
                    <a:pt x="24066" y="11605"/>
                  </a:cubicBezTo>
                  <a:cubicBezTo>
                    <a:pt x="23343" y="11569"/>
                    <a:pt x="22439" y="11123"/>
                    <a:pt x="21487" y="10653"/>
                  </a:cubicBezTo>
                  <a:cubicBezTo>
                    <a:pt x="20378" y="10094"/>
                    <a:pt x="19146" y="9477"/>
                    <a:pt x="18004" y="9477"/>
                  </a:cubicBezTo>
                  <a:cubicBezTo>
                    <a:pt x="17670" y="9477"/>
                    <a:pt x="17342" y="9530"/>
                    <a:pt x="17028" y="9653"/>
                  </a:cubicBezTo>
                  <a:cubicBezTo>
                    <a:pt x="16172" y="9991"/>
                    <a:pt x="15510" y="10797"/>
                    <a:pt x="14991" y="12123"/>
                  </a:cubicBezTo>
                  <a:cubicBezTo>
                    <a:pt x="14847" y="12509"/>
                    <a:pt x="14726" y="12991"/>
                    <a:pt x="14582" y="13497"/>
                  </a:cubicBezTo>
                  <a:cubicBezTo>
                    <a:pt x="14100" y="15280"/>
                    <a:pt x="13497" y="17510"/>
                    <a:pt x="11545" y="17907"/>
                  </a:cubicBezTo>
                  <a:cubicBezTo>
                    <a:pt x="11328" y="17952"/>
                    <a:pt x="11119" y="17973"/>
                    <a:pt x="10919" y="17973"/>
                  </a:cubicBezTo>
                  <a:cubicBezTo>
                    <a:pt x="8852" y="17973"/>
                    <a:pt x="7638" y="15698"/>
                    <a:pt x="6363" y="13292"/>
                  </a:cubicBezTo>
                  <a:cubicBezTo>
                    <a:pt x="5036" y="10783"/>
                    <a:pt x="3672" y="8211"/>
                    <a:pt x="1209" y="8211"/>
                  </a:cubicBezTo>
                  <a:cubicBezTo>
                    <a:pt x="833" y="8211"/>
                    <a:pt x="432" y="8271"/>
                    <a:pt x="1" y="8400"/>
                  </a:cubicBezTo>
                  <a:lnTo>
                    <a:pt x="61" y="8604"/>
                  </a:lnTo>
                  <a:cubicBezTo>
                    <a:pt x="466" y="8481"/>
                    <a:pt x="843" y="8424"/>
                    <a:pt x="1198" y="8424"/>
                  </a:cubicBezTo>
                  <a:cubicBezTo>
                    <a:pt x="3550" y="8424"/>
                    <a:pt x="4884" y="10938"/>
                    <a:pt x="6183" y="13389"/>
                  </a:cubicBezTo>
                  <a:cubicBezTo>
                    <a:pt x="7436" y="15751"/>
                    <a:pt x="8725" y="18185"/>
                    <a:pt x="10931" y="18185"/>
                  </a:cubicBezTo>
                  <a:cubicBezTo>
                    <a:pt x="11148" y="18185"/>
                    <a:pt x="11365" y="18161"/>
                    <a:pt x="11593" y="18113"/>
                  </a:cubicBezTo>
                  <a:cubicBezTo>
                    <a:pt x="13666" y="17690"/>
                    <a:pt x="14281" y="15389"/>
                    <a:pt x="14787" y="13545"/>
                  </a:cubicBezTo>
                  <a:cubicBezTo>
                    <a:pt x="14919" y="13051"/>
                    <a:pt x="15052" y="12569"/>
                    <a:pt x="15184" y="12195"/>
                  </a:cubicBezTo>
                  <a:cubicBezTo>
                    <a:pt x="15679" y="10931"/>
                    <a:pt x="16305" y="10159"/>
                    <a:pt x="17112" y="9846"/>
                  </a:cubicBezTo>
                  <a:cubicBezTo>
                    <a:pt x="17404" y="9732"/>
                    <a:pt x="17708" y="9682"/>
                    <a:pt x="18021" y="9682"/>
                  </a:cubicBezTo>
                  <a:cubicBezTo>
                    <a:pt x="19091" y="9682"/>
                    <a:pt x="20264" y="10265"/>
                    <a:pt x="21402" y="10834"/>
                  </a:cubicBezTo>
                  <a:cubicBezTo>
                    <a:pt x="22366" y="11316"/>
                    <a:pt x="23282" y="11774"/>
                    <a:pt x="24066" y="11810"/>
                  </a:cubicBezTo>
                  <a:cubicBezTo>
                    <a:pt x="24122" y="11812"/>
                    <a:pt x="24177" y="11814"/>
                    <a:pt x="24233" y="11814"/>
                  </a:cubicBezTo>
                  <a:cubicBezTo>
                    <a:pt x="25426" y="11814"/>
                    <a:pt x="26571" y="11194"/>
                    <a:pt x="27331" y="10123"/>
                  </a:cubicBezTo>
                  <a:cubicBezTo>
                    <a:pt x="28440" y="8580"/>
                    <a:pt x="28560" y="6411"/>
                    <a:pt x="27668" y="4206"/>
                  </a:cubicBezTo>
                  <a:cubicBezTo>
                    <a:pt x="27054" y="2664"/>
                    <a:pt x="26066" y="1302"/>
                    <a:pt x="251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8"/>
            <p:cNvSpPr/>
            <p:nvPr/>
          </p:nvSpPr>
          <p:spPr>
            <a:xfrm>
              <a:off x="8014879" y="-175025"/>
              <a:ext cx="1494275" cy="2914475"/>
            </a:xfrm>
            <a:custGeom>
              <a:avLst/>
              <a:gdLst/>
              <a:ahLst/>
              <a:cxnLst/>
              <a:rect l="l" t="t" r="r" b="b"/>
              <a:pathLst>
                <a:path w="59771" h="116579" extrusionOk="0">
                  <a:moveTo>
                    <a:pt x="23212" y="0"/>
                  </a:moveTo>
                  <a:cubicBezTo>
                    <a:pt x="8890" y="3582"/>
                    <a:pt x="-2927" y="23793"/>
                    <a:pt x="655" y="38115"/>
                  </a:cubicBezTo>
                  <a:cubicBezTo>
                    <a:pt x="3020" y="47570"/>
                    <a:pt x="12291" y="54329"/>
                    <a:pt x="14656" y="63784"/>
                  </a:cubicBezTo>
                  <a:cubicBezTo>
                    <a:pt x="17364" y="74612"/>
                    <a:pt x="10036" y="86499"/>
                    <a:pt x="13101" y="97231"/>
                  </a:cubicBezTo>
                  <a:cubicBezTo>
                    <a:pt x="14188" y="101036"/>
                    <a:pt x="17128" y="104050"/>
                    <a:pt x="19323" y="107343"/>
                  </a:cubicBezTo>
                  <a:cubicBezTo>
                    <a:pt x="24145" y="114576"/>
                    <a:pt x="36437" y="119004"/>
                    <a:pt x="44214" y="115121"/>
                  </a:cubicBezTo>
                  <a:cubicBezTo>
                    <a:pt x="48364" y="113049"/>
                    <a:pt x="52511" y="110973"/>
                    <a:pt x="56660" y="108899"/>
                  </a:cubicBezTo>
                  <a:cubicBezTo>
                    <a:pt x="57972" y="108243"/>
                    <a:pt x="58304" y="105787"/>
                    <a:pt x="59771" y="105787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78" name="Google Shape;378;p38"/>
            <p:cNvSpPr/>
            <p:nvPr/>
          </p:nvSpPr>
          <p:spPr>
            <a:xfrm rot="-6134353">
              <a:off x="-50436" y="691332"/>
              <a:ext cx="993579" cy="1181760"/>
            </a:xfrm>
            <a:custGeom>
              <a:avLst/>
              <a:gdLst/>
              <a:ahLst/>
              <a:cxnLst/>
              <a:rect l="l" t="t" r="r" b="b"/>
              <a:pathLst>
                <a:path w="39742" h="47269" extrusionOk="0">
                  <a:moveTo>
                    <a:pt x="30774" y="0"/>
                  </a:moveTo>
                  <a:cubicBezTo>
                    <a:pt x="24418" y="0"/>
                    <a:pt x="17192" y="76"/>
                    <a:pt x="12106" y="3889"/>
                  </a:cubicBezTo>
                  <a:cubicBezTo>
                    <a:pt x="7041" y="7686"/>
                    <a:pt x="3566" y="13568"/>
                    <a:pt x="1216" y="19446"/>
                  </a:cubicBezTo>
                  <a:cubicBezTo>
                    <a:pt x="-2489" y="28711"/>
                    <a:pt x="3982" y="44251"/>
                    <a:pt x="13662" y="46671"/>
                  </a:cubicBezTo>
                  <a:cubicBezTo>
                    <a:pt x="23224" y="49061"/>
                    <a:pt x="34657" y="38908"/>
                    <a:pt x="37775" y="29558"/>
                  </a:cubicBezTo>
                  <a:cubicBezTo>
                    <a:pt x="40978" y="19953"/>
                    <a:pt x="40899" y="0"/>
                    <a:pt x="30774" y="0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379" name="Google Shape;379;p38"/>
          <p:cNvSpPr/>
          <p:nvPr/>
        </p:nvSpPr>
        <p:spPr>
          <a:xfrm rot="8100000">
            <a:off x="2620167" y="4451460"/>
            <a:ext cx="403406" cy="317882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/>
              </a:solidFill>
              <a:latin typeface="Anton"/>
              <a:ea typeface="Anton"/>
              <a:cs typeface="Anton"/>
              <a:sym typeface="Anto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●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○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■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●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○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■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●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arker Grotesque Medium"/>
              <a:buChar char="○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arker Grotesque Medium"/>
              <a:buChar char="■"/>
              <a:defRPr>
                <a:solidFill>
                  <a:schemeClr val="dk1"/>
                </a:solidFill>
                <a:latin typeface="Darker Grotesque Medium"/>
                <a:ea typeface="Darker Grotesque Medium"/>
                <a:cs typeface="Darker Grotesque Medium"/>
                <a:sym typeface="Darker Grotesque Medium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58" r:id="rId3"/>
    <p:sldLayoutId id="2147483659" r:id="rId4"/>
    <p:sldLayoutId id="2147483663" r:id="rId5"/>
    <p:sldLayoutId id="2147483682" r:id="rId6"/>
    <p:sldLayoutId id="2147483683" r:id="rId7"/>
    <p:sldLayoutId id="2147483684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1"/>
          <p:cNvSpPr txBox="1">
            <a:spLocks noGrp="1"/>
          </p:cNvSpPr>
          <p:nvPr>
            <p:ph type="ctrTitle"/>
          </p:nvPr>
        </p:nvSpPr>
        <p:spPr>
          <a:xfrm>
            <a:off x="299067" y="1890782"/>
            <a:ext cx="6543744" cy="111550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 dirty="0"/>
              <a:t>UNIDAD 1: HABILIDADES MOTRICES ESPECIALIZADAS</a:t>
            </a:r>
            <a:endParaRPr sz="4000" dirty="0"/>
          </a:p>
        </p:txBody>
      </p:sp>
      <p:sp>
        <p:nvSpPr>
          <p:cNvPr id="389" name="Google Shape;389;p41"/>
          <p:cNvSpPr txBox="1">
            <a:spLocks noGrp="1"/>
          </p:cNvSpPr>
          <p:nvPr>
            <p:ph type="subTitle" idx="1"/>
          </p:nvPr>
        </p:nvSpPr>
        <p:spPr>
          <a:xfrm>
            <a:off x="299067" y="4382637"/>
            <a:ext cx="4528800" cy="65475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/>
              <a:t>Profesora: Steffany Medrano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/>
              <a:t>Asignatura: Educación Física y Salud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/>
              <a:t>Fecha: 15-03-2024</a:t>
            </a:r>
            <a:endParaRPr sz="1400" dirty="0"/>
          </a:p>
        </p:txBody>
      </p:sp>
      <p:cxnSp>
        <p:nvCxnSpPr>
          <p:cNvPr id="390" name="Google Shape;390;p41"/>
          <p:cNvCxnSpPr>
            <a:cxnSpLocks/>
          </p:cNvCxnSpPr>
          <p:nvPr/>
        </p:nvCxnSpPr>
        <p:spPr>
          <a:xfrm>
            <a:off x="299067" y="3066284"/>
            <a:ext cx="62867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91" name="Google Shape;391;p41"/>
          <p:cNvGrpSpPr/>
          <p:nvPr/>
        </p:nvGrpSpPr>
        <p:grpSpPr>
          <a:xfrm>
            <a:off x="7100642" y="1350158"/>
            <a:ext cx="1613194" cy="2879695"/>
            <a:chOff x="5108548" y="1478775"/>
            <a:chExt cx="1949585" cy="3852437"/>
          </a:xfrm>
        </p:grpSpPr>
        <p:sp>
          <p:nvSpPr>
            <p:cNvPr id="392" name="Google Shape;392;p41"/>
            <p:cNvSpPr/>
            <p:nvPr/>
          </p:nvSpPr>
          <p:spPr>
            <a:xfrm>
              <a:off x="6266121" y="1564824"/>
              <a:ext cx="792011" cy="1361884"/>
            </a:xfrm>
            <a:custGeom>
              <a:avLst/>
              <a:gdLst/>
              <a:ahLst/>
              <a:cxnLst/>
              <a:rect l="l" t="t" r="r" b="b"/>
              <a:pathLst>
                <a:path w="7750" h="13326" extrusionOk="0">
                  <a:moveTo>
                    <a:pt x="2717" y="1"/>
                  </a:moveTo>
                  <a:cubicBezTo>
                    <a:pt x="1690" y="1"/>
                    <a:pt x="929" y="455"/>
                    <a:pt x="929" y="455"/>
                  </a:cubicBezTo>
                  <a:lnTo>
                    <a:pt x="1001" y="1034"/>
                  </a:lnTo>
                  <a:cubicBezTo>
                    <a:pt x="1001" y="1034"/>
                    <a:pt x="1893" y="1384"/>
                    <a:pt x="2194" y="2107"/>
                  </a:cubicBezTo>
                  <a:cubicBezTo>
                    <a:pt x="2507" y="2841"/>
                    <a:pt x="1507" y="3733"/>
                    <a:pt x="808" y="4697"/>
                  </a:cubicBezTo>
                  <a:cubicBezTo>
                    <a:pt x="121" y="5661"/>
                    <a:pt x="700" y="6504"/>
                    <a:pt x="1085" y="7155"/>
                  </a:cubicBezTo>
                  <a:cubicBezTo>
                    <a:pt x="1471" y="7818"/>
                    <a:pt x="1" y="9939"/>
                    <a:pt x="1" y="11361"/>
                  </a:cubicBezTo>
                  <a:cubicBezTo>
                    <a:pt x="1" y="12783"/>
                    <a:pt x="1423" y="13325"/>
                    <a:pt x="2387" y="13325"/>
                  </a:cubicBezTo>
                  <a:cubicBezTo>
                    <a:pt x="3351" y="13325"/>
                    <a:pt x="5123" y="12867"/>
                    <a:pt x="5664" y="11747"/>
                  </a:cubicBezTo>
                  <a:cubicBezTo>
                    <a:pt x="6207" y="10626"/>
                    <a:pt x="5399" y="10819"/>
                    <a:pt x="5785" y="10012"/>
                  </a:cubicBezTo>
                  <a:cubicBezTo>
                    <a:pt x="6170" y="9204"/>
                    <a:pt x="7749" y="8047"/>
                    <a:pt x="7134" y="6504"/>
                  </a:cubicBezTo>
                  <a:cubicBezTo>
                    <a:pt x="6508" y="4962"/>
                    <a:pt x="5243" y="4613"/>
                    <a:pt x="5364" y="3877"/>
                  </a:cubicBezTo>
                  <a:cubicBezTo>
                    <a:pt x="5471" y="3154"/>
                    <a:pt x="5929" y="1263"/>
                    <a:pt x="4242" y="371"/>
                  </a:cubicBezTo>
                  <a:cubicBezTo>
                    <a:pt x="3710" y="95"/>
                    <a:pt x="3186" y="1"/>
                    <a:pt x="27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1"/>
            <p:cNvSpPr/>
            <p:nvPr/>
          </p:nvSpPr>
          <p:spPr>
            <a:xfrm>
              <a:off x="5341350" y="1505346"/>
              <a:ext cx="1550503" cy="3825866"/>
            </a:xfrm>
            <a:custGeom>
              <a:avLst/>
              <a:gdLst/>
              <a:ahLst/>
              <a:cxnLst/>
              <a:rect l="l" t="t" r="r" b="b"/>
              <a:pathLst>
                <a:path w="15172" h="37436" extrusionOk="0">
                  <a:moveTo>
                    <a:pt x="8301" y="1"/>
                  </a:moveTo>
                  <a:cubicBezTo>
                    <a:pt x="7339" y="1"/>
                    <a:pt x="6367" y="637"/>
                    <a:pt x="6157" y="1074"/>
                  </a:cubicBezTo>
                  <a:cubicBezTo>
                    <a:pt x="5892" y="1652"/>
                    <a:pt x="6085" y="4002"/>
                    <a:pt x="6157" y="4459"/>
                  </a:cubicBezTo>
                  <a:cubicBezTo>
                    <a:pt x="6242" y="4930"/>
                    <a:pt x="6242" y="5158"/>
                    <a:pt x="6628" y="5158"/>
                  </a:cubicBezTo>
                  <a:cubicBezTo>
                    <a:pt x="7013" y="5158"/>
                    <a:pt x="7664" y="4966"/>
                    <a:pt x="7664" y="4966"/>
                  </a:cubicBezTo>
                  <a:lnTo>
                    <a:pt x="7664" y="4966"/>
                  </a:lnTo>
                  <a:cubicBezTo>
                    <a:pt x="7604" y="6050"/>
                    <a:pt x="7676" y="5689"/>
                    <a:pt x="7471" y="6243"/>
                  </a:cubicBezTo>
                  <a:cubicBezTo>
                    <a:pt x="7351" y="6545"/>
                    <a:pt x="6194" y="6665"/>
                    <a:pt x="5579" y="6737"/>
                  </a:cubicBezTo>
                  <a:cubicBezTo>
                    <a:pt x="4965" y="6821"/>
                    <a:pt x="4387" y="8015"/>
                    <a:pt x="4314" y="8931"/>
                  </a:cubicBezTo>
                  <a:cubicBezTo>
                    <a:pt x="4229" y="9858"/>
                    <a:pt x="4615" y="11473"/>
                    <a:pt x="4652" y="12136"/>
                  </a:cubicBezTo>
                  <a:cubicBezTo>
                    <a:pt x="4700" y="12787"/>
                    <a:pt x="4422" y="16185"/>
                    <a:pt x="4194" y="17064"/>
                  </a:cubicBezTo>
                  <a:cubicBezTo>
                    <a:pt x="3964" y="17956"/>
                    <a:pt x="3423" y="20149"/>
                    <a:pt x="3350" y="21728"/>
                  </a:cubicBezTo>
                  <a:cubicBezTo>
                    <a:pt x="3265" y="23306"/>
                    <a:pt x="3350" y="26777"/>
                    <a:pt x="3350" y="26777"/>
                  </a:cubicBezTo>
                  <a:cubicBezTo>
                    <a:pt x="3350" y="26777"/>
                    <a:pt x="2844" y="28356"/>
                    <a:pt x="2844" y="29585"/>
                  </a:cubicBezTo>
                  <a:cubicBezTo>
                    <a:pt x="2844" y="30826"/>
                    <a:pt x="2350" y="34911"/>
                    <a:pt x="2301" y="35177"/>
                  </a:cubicBezTo>
                  <a:cubicBezTo>
                    <a:pt x="2266" y="35453"/>
                    <a:pt x="2001" y="35755"/>
                    <a:pt x="1964" y="35876"/>
                  </a:cubicBezTo>
                  <a:cubicBezTo>
                    <a:pt x="1916" y="35984"/>
                    <a:pt x="0" y="36912"/>
                    <a:pt x="229" y="37261"/>
                  </a:cubicBezTo>
                  <a:cubicBezTo>
                    <a:pt x="311" y="37386"/>
                    <a:pt x="782" y="37435"/>
                    <a:pt x="1367" y="37435"/>
                  </a:cubicBezTo>
                  <a:cubicBezTo>
                    <a:pt x="2420" y="37435"/>
                    <a:pt x="3843" y="37275"/>
                    <a:pt x="4037" y="37105"/>
                  </a:cubicBezTo>
                  <a:cubicBezTo>
                    <a:pt x="4350" y="36840"/>
                    <a:pt x="4025" y="36189"/>
                    <a:pt x="4025" y="35731"/>
                  </a:cubicBezTo>
                  <a:cubicBezTo>
                    <a:pt x="4025" y="35260"/>
                    <a:pt x="5206" y="30320"/>
                    <a:pt x="5434" y="29055"/>
                  </a:cubicBezTo>
                  <a:cubicBezTo>
                    <a:pt x="5664" y="27778"/>
                    <a:pt x="5543" y="25548"/>
                    <a:pt x="5543" y="25548"/>
                  </a:cubicBezTo>
                  <a:cubicBezTo>
                    <a:pt x="5543" y="25548"/>
                    <a:pt x="6507" y="22572"/>
                    <a:pt x="6664" y="21801"/>
                  </a:cubicBezTo>
                  <a:cubicBezTo>
                    <a:pt x="6821" y="21041"/>
                    <a:pt x="7086" y="20535"/>
                    <a:pt x="7086" y="20535"/>
                  </a:cubicBezTo>
                  <a:lnTo>
                    <a:pt x="7929" y="20535"/>
                  </a:lnTo>
                  <a:cubicBezTo>
                    <a:pt x="7929" y="20535"/>
                    <a:pt x="8508" y="24355"/>
                    <a:pt x="8857" y="25162"/>
                  </a:cubicBezTo>
                  <a:cubicBezTo>
                    <a:pt x="9207" y="25970"/>
                    <a:pt x="9641" y="26548"/>
                    <a:pt x="9713" y="27127"/>
                  </a:cubicBezTo>
                  <a:cubicBezTo>
                    <a:pt x="9797" y="27705"/>
                    <a:pt x="10134" y="29862"/>
                    <a:pt x="10520" y="30705"/>
                  </a:cubicBezTo>
                  <a:cubicBezTo>
                    <a:pt x="10905" y="31561"/>
                    <a:pt x="11472" y="35538"/>
                    <a:pt x="11472" y="35538"/>
                  </a:cubicBezTo>
                  <a:cubicBezTo>
                    <a:pt x="11472" y="35538"/>
                    <a:pt x="11328" y="36923"/>
                    <a:pt x="11749" y="37044"/>
                  </a:cubicBezTo>
                  <a:cubicBezTo>
                    <a:pt x="12081" y="37139"/>
                    <a:pt x="13484" y="37367"/>
                    <a:pt x="14274" y="37367"/>
                  </a:cubicBezTo>
                  <a:cubicBezTo>
                    <a:pt x="14490" y="37367"/>
                    <a:pt x="14660" y="37350"/>
                    <a:pt x="14750" y="37309"/>
                  </a:cubicBezTo>
                  <a:cubicBezTo>
                    <a:pt x="15171" y="37116"/>
                    <a:pt x="12978" y="35622"/>
                    <a:pt x="12978" y="35622"/>
                  </a:cubicBezTo>
                  <a:cubicBezTo>
                    <a:pt x="12978" y="35622"/>
                    <a:pt x="12677" y="29778"/>
                    <a:pt x="12677" y="28549"/>
                  </a:cubicBezTo>
                  <a:cubicBezTo>
                    <a:pt x="12677" y="27320"/>
                    <a:pt x="11749" y="26356"/>
                    <a:pt x="11749" y="25584"/>
                  </a:cubicBezTo>
                  <a:cubicBezTo>
                    <a:pt x="11749" y="24813"/>
                    <a:pt x="11628" y="21728"/>
                    <a:pt x="11400" y="20077"/>
                  </a:cubicBezTo>
                  <a:cubicBezTo>
                    <a:pt x="11170" y="18414"/>
                    <a:pt x="10857" y="16378"/>
                    <a:pt x="10629" y="15715"/>
                  </a:cubicBezTo>
                  <a:cubicBezTo>
                    <a:pt x="10399" y="15064"/>
                    <a:pt x="10436" y="14485"/>
                    <a:pt x="10436" y="12822"/>
                  </a:cubicBezTo>
                  <a:cubicBezTo>
                    <a:pt x="10436" y="11172"/>
                    <a:pt x="11207" y="10208"/>
                    <a:pt x="11436" y="8931"/>
                  </a:cubicBezTo>
                  <a:cubicBezTo>
                    <a:pt x="11665" y="7665"/>
                    <a:pt x="10749" y="6966"/>
                    <a:pt x="10206" y="6821"/>
                  </a:cubicBezTo>
                  <a:cubicBezTo>
                    <a:pt x="9665" y="6665"/>
                    <a:pt x="9207" y="6122"/>
                    <a:pt x="9122" y="5665"/>
                  </a:cubicBezTo>
                  <a:cubicBezTo>
                    <a:pt x="9050" y="5195"/>
                    <a:pt x="9242" y="3881"/>
                    <a:pt x="9242" y="3881"/>
                  </a:cubicBezTo>
                  <a:cubicBezTo>
                    <a:pt x="9242" y="3881"/>
                    <a:pt x="10327" y="3038"/>
                    <a:pt x="10399" y="2387"/>
                  </a:cubicBezTo>
                  <a:cubicBezTo>
                    <a:pt x="10472" y="1724"/>
                    <a:pt x="10364" y="881"/>
                    <a:pt x="9207" y="230"/>
                  </a:cubicBezTo>
                  <a:cubicBezTo>
                    <a:pt x="8923" y="68"/>
                    <a:pt x="8612" y="1"/>
                    <a:pt x="8301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1"/>
            <p:cNvSpPr/>
            <p:nvPr/>
          </p:nvSpPr>
          <p:spPr>
            <a:xfrm>
              <a:off x="5679925" y="3185146"/>
              <a:ext cx="853533" cy="718142"/>
            </a:xfrm>
            <a:custGeom>
              <a:avLst/>
              <a:gdLst/>
              <a:ahLst/>
              <a:cxnLst/>
              <a:rect l="l" t="t" r="r" b="b"/>
              <a:pathLst>
                <a:path w="8352" h="7027" extrusionOk="0">
                  <a:moveTo>
                    <a:pt x="1001" y="1"/>
                  </a:moveTo>
                  <a:cubicBezTo>
                    <a:pt x="965" y="266"/>
                    <a:pt x="916" y="483"/>
                    <a:pt x="881" y="627"/>
                  </a:cubicBezTo>
                  <a:cubicBezTo>
                    <a:pt x="651" y="1519"/>
                    <a:pt x="110" y="3712"/>
                    <a:pt x="37" y="5291"/>
                  </a:cubicBezTo>
                  <a:cubicBezTo>
                    <a:pt x="25" y="5568"/>
                    <a:pt x="13" y="5894"/>
                    <a:pt x="1" y="6255"/>
                  </a:cubicBezTo>
                  <a:cubicBezTo>
                    <a:pt x="507" y="6460"/>
                    <a:pt x="1122" y="6677"/>
                    <a:pt x="1664" y="6761"/>
                  </a:cubicBezTo>
                  <a:cubicBezTo>
                    <a:pt x="1846" y="6796"/>
                    <a:pt x="2032" y="6810"/>
                    <a:pt x="2216" y="6810"/>
                  </a:cubicBezTo>
                  <a:cubicBezTo>
                    <a:pt x="2482" y="6810"/>
                    <a:pt x="2742" y="6780"/>
                    <a:pt x="2978" y="6737"/>
                  </a:cubicBezTo>
                  <a:cubicBezTo>
                    <a:pt x="3146" y="6159"/>
                    <a:pt x="3291" y="5640"/>
                    <a:pt x="3351" y="5364"/>
                  </a:cubicBezTo>
                  <a:cubicBezTo>
                    <a:pt x="3508" y="4604"/>
                    <a:pt x="3773" y="4098"/>
                    <a:pt x="3773" y="4098"/>
                  </a:cubicBezTo>
                  <a:lnTo>
                    <a:pt x="4616" y="4098"/>
                  </a:lnTo>
                  <a:cubicBezTo>
                    <a:pt x="4616" y="4098"/>
                    <a:pt x="4845" y="5592"/>
                    <a:pt x="5098" y="6906"/>
                  </a:cubicBezTo>
                  <a:cubicBezTo>
                    <a:pt x="5438" y="6976"/>
                    <a:pt x="5860" y="7026"/>
                    <a:pt x="6359" y="7026"/>
                  </a:cubicBezTo>
                  <a:cubicBezTo>
                    <a:pt x="6550" y="7026"/>
                    <a:pt x="6752" y="7019"/>
                    <a:pt x="6966" y="7002"/>
                  </a:cubicBezTo>
                  <a:cubicBezTo>
                    <a:pt x="7568" y="6966"/>
                    <a:pt x="8015" y="6869"/>
                    <a:pt x="8352" y="6761"/>
                  </a:cubicBezTo>
                  <a:cubicBezTo>
                    <a:pt x="8291" y="5677"/>
                    <a:pt x="8207" y="4472"/>
                    <a:pt x="8087" y="3640"/>
                  </a:cubicBezTo>
                  <a:cubicBezTo>
                    <a:pt x="7930" y="2507"/>
                    <a:pt x="7737" y="1218"/>
                    <a:pt x="7557" y="290"/>
                  </a:cubicBezTo>
                  <a:cubicBezTo>
                    <a:pt x="6785" y="246"/>
                    <a:pt x="5715" y="195"/>
                    <a:pt x="4704" y="195"/>
                  </a:cubicBezTo>
                  <a:cubicBezTo>
                    <a:pt x="4340" y="195"/>
                    <a:pt x="3984" y="202"/>
                    <a:pt x="3652" y="218"/>
                  </a:cubicBezTo>
                  <a:cubicBezTo>
                    <a:pt x="3467" y="227"/>
                    <a:pt x="3288" y="232"/>
                    <a:pt x="3115" y="232"/>
                  </a:cubicBezTo>
                  <a:cubicBezTo>
                    <a:pt x="2219" y="232"/>
                    <a:pt x="1496" y="112"/>
                    <a:pt x="10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1"/>
            <p:cNvSpPr/>
            <p:nvPr/>
          </p:nvSpPr>
          <p:spPr>
            <a:xfrm>
              <a:off x="6024735" y="1503404"/>
              <a:ext cx="391713" cy="431887"/>
            </a:xfrm>
            <a:custGeom>
              <a:avLst/>
              <a:gdLst/>
              <a:ahLst/>
              <a:cxnLst/>
              <a:rect l="l" t="t" r="r" b="b"/>
              <a:pathLst>
                <a:path w="3833" h="4226" extrusionOk="0">
                  <a:moveTo>
                    <a:pt x="1724" y="0"/>
                  </a:moveTo>
                  <a:cubicBezTo>
                    <a:pt x="1087" y="0"/>
                    <a:pt x="430" y="259"/>
                    <a:pt x="1" y="550"/>
                  </a:cubicBezTo>
                  <a:cubicBezTo>
                    <a:pt x="87" y="540"/>
                    <a:pt x="178" y="533"/>
                    <a:pt x="272" y="533"/>
                  </a:cubicBezTo>
                  <a:cubicBezTo>
                    <a:pt x="608" y="533"/>
                    <a:pt x="976" y="617"/>
                    <a:pt x="1278" y="900"/>
                  </a:cubicBezTo>
                  <a:cubicBezTo>
                    <a:pt x="2014" y="1599"/>
                    <a:pt x="1242" y="1936"/>
                    <a:pt x="1471" y="2213"/>
                  </a:cubicBezTo>
                  <a:cubicBezTo>
                    <a:pt x="1712" y="2478"/>
                    <a:pt x="1941" y="2828"/>
                    <a:pt x="1941" y="2828"/>
                  </a:cubicBezTo>
                  <a:cubicBezTo>
                    <a:pt x="1941" y="2828"/>
                    <a:pt x="2086" y="2540"/>
                    <a:pt x="2397" y="2540"/>
                  </a:cubicBezTo>
                  <a:cubicBezTo>
                    <a:pt x="2446" y="2540"/>
                    <a:pt x="2498" y="2547"/>
                    <a:pt x="2555" y="2563"/>
                  </a:cubicBezTo>
                  <a:cubicBezTo>
                    <a:pt x="2978" y="2671"/>
                    <a:pt x="2820" y="3370"/>
                    <a:pt x="2592" y="3527"/>
                  </a:cubicBezTo>
                  <a:cubicBezTo>
                    <a:pt x="2363" y="3672"/>
                    <a:pt x="2049" y="3707"/>
                    <a:pt x="2049" y="3707"/>
                  </a:cubicBezTo>
                  <a:cubicBezTo>
                    <a:pt x="2049" y="3707"/>
                    <a:pt x="2266" y="4009"/>
                    <a:pt x="2520" y="4226"/>
                  </a:cubicBezTo>
                  <a:cubicBezTo>
                    <a:pt x="2531" y="4033"/>
                    <a:pt x="2555" y="3900"/>
                    <a:pt x="2555" y="3900"/>
                  </a:cubicBezTo>
                  <a:cubicBezTo>
                    <a:pt x="2555" y="3900"/>
                    <a:pt x="3677" y="3057"/>
                    <a:pt x="3760" y="2406"/>
                  </a:cubicBezTo>
                  <a:cubicBezTo>
                    <a:pt x="3833" y="1743"/>
                    <a:pt x="3773" y="876"/>
                    <a:pt x="2616" y="213"/>
                  </a:cubicBezTo>
                  <a:cubicBezTo>
                    <a:pt x="2343" y="62"/>
                    <a:pt x="2036" y="0"/>
                    <a:pt x="17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1"/>
            <p:cNvSpPr/>
            <p:nvPr/>
          </p:nvSpPr>
          <p:spPr>
            <a:xfrm>
              <a:off x="5761171" y="2160526"/>
              <a:ext cx="705861" cy="1187331"/>
            </a:xfrm>
            <a:custGeom>
              <a:avLst/>
              <a:gdLst/>
              <a:ahLst/>
              <a:cxnLst/>
              <a:rect l="l" t="t" r="r" b="b"/>
              <a:pathLst>
                <a:path w="6907" h="11618" extrusionOk="0">
                  <a:moveTo>
                    <a:pt x="5448" y="1"/>
                  </a:moveTo>
                  <a:lnTo>
                    <a:pt x="5448" y="1"/>
                  </a:lnTo>
                  <a:cubicBezTo>
                    <a:pt x="5460" y="447"/>
                    <a:pt x="5508" y="1640"/>
                    <a:pt x="5592" y="2097"/>
                  </a:cubicBezTo>
                  <a:cubicBezTo>
                    <a:pt x="5713" y="2676"/>
                    <a:pt x="5713" y="3061"/>
                    <a:pt x="5713" y="3061"/>
                  </a:cubicBezTo>
                  <a:cubicBezTo>
                    <a:pt x="5713" y="3061"/>
                    <a:pt x="5158" y="3164"/>
                    <a:pt x="4380" y="3164"/>
                  </a:cubicBezTo>
                  <a:cubicBezTo>
                    <a:pt x="3798" y="3164"/>
                    <a:pt x="3091" y="3106"/>
                    <a:pt x="2399" y="2905"/>
                  </a:cubicBezTo>
                  <a:cubicBezTo>
                    <a:pt x="2399" y="2905"/>
                    <a:pt x="2472" y="1291"/>
                    <a:pt x="2556" y="784"/>
                  </a:cubicBezTo>
                  <a:cubicBezTo>
                    <a:pt x="2592" y="568"/>
                    <a:pt x="2616" y="351"/>
                    <a:pt x="2628" y="158"/>
                  </a:cubicBezTo>
                  <a:lnTo>
                    <a:pt x="2628" y="158"/>
                  </a:lnTo>
                  <a:cubicBezTo>
                    <a:pt x="2375" y="206"/>
                    <a:pt x="2086" y="254"/>
                    <a:pt x="1833" y="278"/>
                  </a:cubicBezTo>
                  <a:cubicBezTo>
                    <a:pt x="1797" y="809"/>
                    <a:pt x="1725" y="1748"/>
                    <a:pt x="1592" y="2447"/>
                  </a:cubicBezTo>
                  <a:cubicBezTo>
                    <a:pt x="1471" y="3086"/>
                    <a:pt x="857" y="4038"/>
                    <a:pt x="411" y="4689"/>
                  </a:cubicBezTo>
                  <a:cubicBezTo>
                    <a:pt x="471" y="5110"/>
                    <a:pt x="531" y="5484"/>
                    <a:pt x="544" y="5725"/>
                  </a:cubicBezTo>
                  <a:cubicBezTo>
                    <a:pt x="592" y="6376"/>
                    <a:pt x="314" y="9774"/>
                    <a:pt x="86" y="10653"/>
                  </a:cubicBezTo>
                  <a:cubicBezTo>
                    <a:pt x="62" y="10750"/>
                    <a:pt x="38" y="10859"/>
                    <a:pt x="1" y="10967"/>
                  </a:cubicBezTo>
                  <a:cubicBezTo>
                    <a:pt x="724" y="11220"/>
                    <a:pt x="2062" y="11617"/>
                    <a:pt x="3243" y="11617"/>
                  </a:cubicBezTo>
                  <a:cubicBezTo>
                    <a:pt x="4435" y="11617"/>
                    <a:pt x="6026" y="11292"/>
                    <a:pt x="6906" y="11087"/>
                  </a:cubicBezTo>
                  <a:cubicBezTo>
                    <a:pt x="6773" y="10292"/>
                    <a:pt x="6641" y="9629"/>
                    <a:pt x="6521" y="9304"/>
                  </a:cubicBezTo>
                  <a:cubicBezTo>
                    <a:pt x="6291" y="8653"/>
                    <a:pt x="6328" y="8074"/>
                    <a:pt x="6328" y="6411"/>
                  </a:cubicBezTo>
                  <a:cubicBezTo>
                    <a:pt x="6328" y="5544"/>
                    <a:pt x="6545" y="4869"/>
                    <a:pt x="6786" y="4231"/>
                  </a:cubicBezTo>
                  <a:cubicBezTo>
                    <a:pt x="6665" y="3857"/>
                    <a:pt x="6521" y="3302"/>
                    <a:pt x="6364" y="2520"/>
                  </a:cubicBezTo>
                  <a:cubicBezTo>
                    <a:pt x="6171" y="1471"/>
                    <a:pt x="6147" y="784"/>
                    <a:pt x="6159" y="423"/>
                  </a:cubicBezTo>
                  <a:cubicBezTo>
                    <a:pt x="6135" y="423"/>
                    <a:pt x="6111" y="410"/>
                    <a:pt x="6098" y="410"/>
                  </a:cubicBezTo>
                  <a:cubicBezTo>
                    <a:pt x="5857" y="338"/>
                    <a:pt x="5629" y="182"/>
                    <a:pt x="54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1"/>
            <p:cNvSpPr/>
            <p:nvPr/>
          </p:nvSpPr>
          <p:spPr>
            <a:xfrm>
              <a:off x="6384362" y="2202018"/>
              <a:ext cx="555532" cy="1512523"/>
            </a:xfrm>
            <a:custGeom>
              <a:avLst/>
              <a:gdLst/>
              <a:ahLst/>
              <a:cxnLst/>
              <a:rect l="l" t="t" r="r" b="b"/>
              <a:pathLst>
                <a:path w="5436" h="14800" extrusionOk="0">
                  <a:moveTo>
                    <a:pt x="186" y="0"/>
                  </a:moveTo>
                  <a:cubicBezTo>
                    <a:pt x="70" y="0"/>
                    <a:pt x="0" y="4"/>
                    <a:pt x="0" y="4"/>
                  </a:cubicBezTo>
                  <a:lnTo>
                    <a:pt x="699" y="3354"/>
                  </a:lnTo>
                  <a:cubicBezTo>
                    <a:pt x="699" y="3354"/>
                    <a:pt x="1001" y="4005"/>
                    <a:pt x="1194" y="4391"/>
                  </a:cubicBezTo>
                  <a:cubicBezTo>
                    <a:pt x="1387" y="4776"/>
                    <a:pt x="2001" y="6584"/>
                    <a:pt x="2194" y="7090"/>
                  </a:cubicBezTo>
                  <a:cubicBezTo>
                    <a:pt x="2386" y="7585"/>
                    <a:pt x="2700" y="8440"/>
                    <a:pt x="3194" y="9283"/>
                  </a:cubicBezTo>
                  <a:cubicBezTo>
                    <a:pt x="3700" y="10139"/>
                    <a:pt x="4242" y="11561"/>
                    <a:pt x="4242" y="11561"/>
                  </a:cubicBezTo>
                  <a:cubicBezTo>
                    <a:pt x="4242" y="11561"/>
                    <a:pt x="3929" y="12103"/>
                    <a:pt x="3893" y="12525"/>
                  </a:cubicBezTo>
                  <a:cubicBezTo>
                    <a:pt x="3857" y="12947"/>
                    <a:pt x="3893" y="13297"/>
                    <a:pt x="3893" y="13682"/>
                  </a:cubicBezTo>
                  <a:cubicBezTo>
                    <a:pt x="3893" y="13829"/>
                    <a:pt x="3926" y="13875"/>
                    <a:pt x="3967" y="13875"/>
                  </a:cubicBezTo>
                  <a:cubicBezTo>
                    <a:pt x="4034" y="13875"/>
                    <a:pt x="4122" y="13754"/>
                    <a:pt x="4122" y="13754"/>
                  </a:cubicBezTo>
                  <a:lnTo>
                    <a:pt x="4314" y="12947"/>
                  </a:lnTo>
                  <a:cubicBezTo>
                    <a:pt x="4314" y="12947"/>
                    <a:pt x="4544" y="13176"/>
                    <a:pt x="4628" y="13489"/>
                  </a:cubicBezTo>
                  <a:cubicBezTo>
                    <a:pt x="4700" y="13790"/>
                    <a:pt x="4544" y="14489"/>
                    <a:pt x="4628" y="14754"/>
                  </a:cubicBezTo>
                  <a:cubicBezTo>
                    <a:pt x="4636" y="14785"/>
                    <a:pt x="4651" y="14800"/>
                    <a:pt x="4673" y="14800"/>
                  </a:cubicBezTo>
                  <a:cubicBezTo>
                    <a:pt x="4839" y="14800"/>
                    <a:pt x="5356" y="13906"/>
                    <a:pt x="5399" y="13297"/>
                  </a:cubicBezTo>
                  <a:cubicBezTo>
                    <a:pt x="5436" y="12598"/>
                    <a:pt x="5086" y="10175"/>
                    <a:pt x="4700" y="9090"/>
                  </a:cubicBezTo>
                  <a:cubicBezTo>
                    <a:pt x="4314" y="8018"/>
                    <a:pt x="4014" y="7162"/>
                    <a:pt x="3700" y="6669"/>
                  </a:cubicBezTo>
                  <a:cubicBezTo>
                    <a:pt x="3387" y="6163"/>
                    <a:pt x="2579" y="3234"/>
                    <a:pt x="2423" y="2692"/>
                  </a:cubicBezTo>
                  <a:cubicBezTo>
                    <a:pt x="2278" y="2162"/>
                    <a:pt x="2700" y="1077"/>
                    <a:pt x="2037" y="499"/>
                  </a:cubicBezTo>
                  <a:cubicBezTo>
                    <a:pt x="1533" y="51"/>
                    <a:pt x="587" y="0"/>
                    <a:pt x="186" y="0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1"/>
            <p:cNvSpPr/>
            <p:nvPr/>
          </p:nvSpPr>
          <p:spPr>
            <a:xfrm>
              <a:off x="5108548" y="1733244"/>
              <a:ext cx="822670" cy="862138"/>
            </a:xfrm>
            <a:custGeom>
              <a:avLst/>
              <a:gdLst/>
              <a:ahLst/>
              <a:cxnLst/>
              <a:rect l="l" t="t" r="r" b="b"/>
              <a:pathLst>
                <a:path w="8050" h="8436" extrusionOk="0">
                  <a:moveTo>
                    <a:pt x="2772" y="1"/>
                  </a:moveTo>
                  <a:cubicBezTo>
                    <a:pt x="2772" y="1"/>
                    <a:pt x="1808" y="2001"/>
                    <a:pt x="1700" y="2615"/>
                  </a:cubicBezTo>
                  <a:cubicBezTo>
                    <a:pt x="1579" y="3242"/>
                    <a:pt x="579" y="5507"/>
                    <a:pt x="458" y="6170"/>
                  </a:cubicBezTo>
                  <a:cubicBezTo>
                    <a:pt x="350" y="6821"/>
                    <a:pt x="0" y="7858"/>
                    <a:pt x="302" y="8050"/>
                  </a:cubicBezTo>
                  <a:cubicBezTo>
                    <a:pt x="351" y="8080"/>
                    <a:pt x="438" y="8094"/>
                    <a:pt x="556" y="8094"/>
                  </a:cubicBezTo>
                  <a:cubicBezTo>
                    <a:pt x="1197" y="8094"/>
                    <a:pt x="2729" y="7700"/>
                    <a:pt x="3736" y="7435"/>
                  </a:cubicBezTo>
                  <a:cubicBezTo>
                    <a:pt x="4929" y="7134"/>
                    <a:pt x="6122" y="6942"/>
                    <a:pt x="6122" y="6942"/>
                  </a:cubicBezTo>
                  <a:lnTo>
                    <a:pt x="6893" y="8436"/>
                  </a:lnTo>
                  <a:lnTo>
                    <a:pt x="8050" y="4628"/>
                  </a:lnTo>
                  <a:cubicBezTo>
                    <a:pt x="8050" y="4628"/>
                    <a:pt x="7670" y="4428"/>
                    <a:pt x="7169" y="4428"/>
                  </a:cubicBezTo>
                  <a:cubicBezTo>
                    <a:pt x="6974" y="4428"/>
                    <a:pt x="6760" y="4459"/>
                    <a:pt x="6544" y="4543"/>
                  </a:cubicBezTo>
                  <a:cubicBezTo>
                    <a:pt x="5784" y="4856"/>
                    <a:pt x="5821" y="4856"/>
                    <a:pt x="5158" y="5122"/>
                  </a:cubicBezTo>
                  <a:cubicBezTo>
                    <a:pt x="4507" y="5399"/>
                    <a:pt x="2193" y="6013"/>
                    <a:pt x="2193" y="6013"/>
                  </a:cubicBezTo>
                  <a:cubicBezTo>
                    <a:pt x="2193" y="6013"/>
                    <a:pt x="2929" y="3049"/>
                    <a:pt x="2965" y="2663"/>
                  </a:cubicBezTo>
                  <a:cubicBezTo>
                    <a:pt x="3001" y="2278"/>
                    <a:pt x="4520" y="1217"/>
                    <a:pt x="4640" y="1061"/>
                  </a:cubicBezTo>
                  <a:cubicBezTo>
                    <a:pt x="4748" y="916"/>
                    <a:pt x="4459" y="470"/>
                    <a:pt x="4459" y="470"/>
                  </a:cubicBezTo>
                  <a:lnTo>
                    <a:pt x="2772" y="1"/>
                  </a:ln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1"/>
            <p:cNvSpPr/>
            <p:nvPr/>
          </p:nvSpPr>
          <p:spPr>
            <a:xfrm>
              <a:off x="5689736" y="1619908"/>
              <a:ext cx="183644" cy="407155"/>
            </a:xfrm>
            <a:custGeom>
              <a:avLst/>
              <a:gdLst/>
              <a:ahLst/>
              <a:cxnLst/>
              <a:rect l="l" t="t" r="r" b="b"/>
              <a:pathLst>
                <a:path w="1797" h="3984" extrusionOk="0">
                  <a:moveTo>
                    <a:pt x="929" y="1"/>
                  </a:moveTo>
                  <a:lnTo>
                    <a:pt x="869" y="266"/>
                  </a:lnTo>
                  <a:cubicBezTo>
                    <a:pt x="592" y="555"/>
                    <a:pt x="327" y="1145"/>
                    <a:pt x="158" y="1857"/>
                  </a:cubicBezTo>
                  <a:cubicBezTo>
                    <a:pt x="1" y="2567"/>
                    <a:pt x="1" y="3230"/>
                    <a:pt x="134" y="3616"/>
                  </a:cubicBezTo>
                  <a:lnTo>
                    <a:pt x="62" y="3917"/>
                  </a:lnTo>
                  <a:lnTo>
                    <a:pt x="423" y="3978"/>
                  </a:lnTo>
                  <a:cubicBezTo>
                    <a:pt x="442" y="3982"/>
                    <a:pt x="460" y="3984"/>
                    <a:pt x="479" y="3984"/>
                  </a:cubicBezTo>
                  <a:cubicBezTo>
                    <a:pt x="857" y="3984"/>
                    <a:pt x="1326" y="3203"/>
                    <a:pt x="1556" y="2170"/>
                  </a:cubicBezTo>
                  <a:cubicBezTo>
                    <a:pt x="1797" y="1086"/>
                    <a:pt x="1676" y="146"/>
                    <a:pt x="1291" y="6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41"/>
            <p:cNvSpPr/>
            <p:nvPr/>
          </p:nvSpPr>
          <p:spPr>
            <a:xfrm>
              <a:off x="5645485" y="1619295"/>
              <a:ext cx="191002" cy="401534"/>
            </a:xfrm>
            <a:custGeom>
              <a:avLst/>
              <a:gdLst/>
              <a:ahLst/>
              <a:cxnLst/>
              <a:rect l="l" t="t" r="r" b="b"/>
              <a:pathLst>
                <a:path w="1869" h="3929" extrusionOk="0">
                  <a:moveTo>
                    <a:pt x="1306" y="1"/>
                  </a:moveTo>
                  <a:cubicBezTo>
                    <a:pt x="928" y="1"/>
                    <a:pt x="459" y="782"/>
                    <a:pt x="230" y="1815"/>
                  </a:cubicBezTo>
                  <a:cubicBezTo>
                    <a:pt x="0" y="2887"/>
                    <a:pt x="109" y="3839"/>
                    <a:pt x="495" y="3923"/>
                  </a:cubicBezTo>
                  <a:cubicBezTo>
                    <a:pt x="513" y="3927"/>
                    <a:pt x="532" y="3929"/>
                    <a:pt x="551" y="3929"/>
                  </a:cubicBezTo>
                  <a:cubicBezTo>
                    <a:pt x="929" y="3929"/>
                    <a:pt x="1398" y="3147"/>
                    <a:pt x="1627" y="2115"/>
                  </a:cubicBezTo>
                  <a:cubicBezTo>
                    <a:pt x="1868" y="1031"/>
                    <a:pt x="1748" y="91"/>
                    <a:pt x="1362" y="7"/>
                  </a:cubicBezTo>
                  <a:cubicBezTo>
                    <a:pt x="1344" y="3"/>
                    <a:pt x="1325" y="1"/>
                    <a:pt x="13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41"/>
            <p:cNvSpPr/>
            <p:nvPr/>
          </p:nvSpPr>
          <p:spPr>
            <a:xfrm>
              <a:off x="5243957" y="1684292"/>
              <a:ext cx="512406" cy="154931"/>
            </a:xfrm>
            <a:custGeom>
              <a:avLst/>
              <a:gdLst/>
              <a:ahLst/>
              <a:cxnLst/>
              <a:rect l="l" t="t" r="r" b="b"/>
              <a:pathLst>
                <a:path w="5014" h="1516" extrusionOk="0">
                  <a:moveTo>
                    <a:pt x="257" y="1"/>
                  </a:moveTo>
                  <a:cubicBezTo>
                    <a:pt x="155" y="1"/>
                    <a:pt x="56" y="78"/>
                    <a:pt x="25" y="190"/>
                  </a:cubicBezTo>
                  <a:cubicBezTo>
                    <a:pt x="1" y="311"/>
                    <a:pt x="86" y="443"/>
                    <a:pt x="206" y="480"/>
                  </a:cubicBezTo>
                  <a:lnTo>
                    <a:pt x="4689" y="1516"/>
                  </a:lnTo>
                  <a:lnTo>
                    <a:pt x="4749" y="1516"/>
                  </a:lnTo>
                  <a:cubicBezTo>
                    <a:pt x="4858" y="1516"/>
                    <a:pt x="4954" y="1444"/>
                    <a:pt x="4978" y="1335"/>
                  </a:cubicBezTo>
                  <a:cubicBezTo>
                    <a:pt x="5014" y="1203"/>
                    <a:pt x="4930" y="1070"/>
                    <a:pt x="4797" y="1046"/>
                  </a:cubicBezTo>
                  <a:lnTo>
                    <a:pt x="314" y="9"/>
                  </a:lnTo>
                  <a:cubicBezTo>
                    <a:pt x="295" y="4"/>
                    <a:pt x="276" y="1"/>
                    <a:pt x="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41"/>
            <p:cNvSpPr/>
            <p:nvPr/>
          </p:nvSpPr>
          <p:spPr>
            <a:xfrm>
              <a:off x="5380696" y="1686029"/>
              <a:ext cx="207047" cy="126112"/>
            </a:xfrm>
            <a:custGeom>
              <a:avLst/>
              <a:gdLst/>
              <a:ahLst/>
              <a:cxnLst/>
              <a:rect l="l" t="t" r="r" b="b"/>
              <a:pathLst>
                <a:path w="2026" h="1234" extrusionOk="0">
                  <a:moveTo>
                    <a:pt x="252" y="0"/>
                  </a:moveTo>
                  <a:cubicBezTo>
                    <a:pt x="170" y="0"/>
                    <a:pt x="96" y="66"/>
                    <a:pt x="85" y="149"/>
                  </a:cubicBezTo>
                  <a:lnTo>
                    <a:pt x="1" y="1004"/>
                  </a:lnTo>
                  <a:lnTo>
                    <a:pt x="1881" y="1234"/>
                  </a:lnTo>
                  <a:lnTo>
                    <a:pt x="2013" y="583"/>
                  </a:lnTo>
                  <a:cubicBezTo>
                    <a:pt x="2025" y="487"/>
                    <a:pt x="1965" y="402"/>
                    <a:pt x="1881" y="390"/>
                  </a:cubicBezTo>
                  <a:lnTo>
                    <a:pt x="290" y="5"/>
                  </a:lnTo>
                  <a:cubicBezTo>
                    <a:pt x="277" y="2"/>
                    <a:pt x="265" y="0"/>
                    <a:pt x="252" y="0"/>
                  </a:cubicBezTo>
                  <a:close/>
                </a:path>
              </a:pathLst>
            </a:custGeom>
            <a:solidFill>
              <a:srgbClr val="F2C0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41"/>
            <p:cNvSpPr/>
            <p:nvPr/>
          </p:nvSpPr>
          <p:spPr>
            <a:xfrm>
              <a:off x="5434962" y="1790065"/>
              <a:ext cx="200711" cy="139806"/>
            </a:xfrm>
            <a:custGeom>
              <a:avLst/>
              <a:gdLst/>
              <a:ahLst/>
              <a:cxnLst/>
              <a:rect l="l" t="t" r="r" b="b"/>
              <a:pathLst>
                <a:path w="1964" h="1368" extrusionOk="0">
                  <a:moveTo>
                    <a:pt x="963" y="1"/>
                  </a:moveTo>
                  <a:cubicBezTo>
                    <a:pt x="841" y="1"/>
                    <a:pt x="761" y="28"/>
                    <a:pt x="771" y="95"/>
                  </a:cubicBezTo>
                  <a:cubicBezTo>
                    <a:pt x="807" y="336"/>
                    <a:pt x="1120" y="409"/>
                    <a:pt x="1120" y="409"/>
                  </a:cubicBezTo>
                  <a:cubicBezTo>
                    <a:pt x="1120" y="409"/>
                    <a:pt x="469" y="529"/>
                    <a:pt x="228" y="637"/>
                  </a:cubicBezTo>
                  <a:cubicBezTo>
                    <a:pt x="0" y="758"/>
                    <a:pt x="0" y="1023"/>
                    <a:pt x="0" y="1023"/>
                  </a:cubicBezTo>
                  <a:lnTo>
                    <a:pt x="277" y="1336"/>
                  </a:lnTo>
                  <a:cubicBezTo>
                    <a:pt x="267" y="1358"/>
                    <a:pt x="309" y="1367"/>
                    <a:pt x="383" y="1367"/>
                  </a:cubicBezTo>
                  <a:cubicBezTo>
                    <a:pt x="590" y="1367"/>
                    <a:pt x="1049" y="1296"/>
                    <a:pt x="1326" y="1252"/>
                  </a:cubicBezTo>
                  <a:cubicBezTo>
                    <a:pt x="1470" y="1228"/>
                    <a:pt x="1602" y="1143"/>
                    <a:pt x="1675" y="1011"/>
                  </a:cubicBezTo>
                  <a:cubicBezTo>
                    <a:pt x="1795" y="806"/>
                    <a:pt x="1964" y="481"/>
                    <a:pt x="1891" y="336"/>
                  </a:cubicBezTo>
                  <a:cubicBezTo>
                    <a:pt x="1806" y="166"/>
                    <a:pt x="1261" y="1"/>
                    <a:pt x="963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41"/>
            <p:cNvSpPr/>
            <p:nvPr/>
          </p:nvSpPr>
          <p:spPr>
            <a:xfrm>
              <a:off x="5170070" y="1479593"/>
              <a:ext cx="194681" cy="430558"/>
            </a:xfrm>
            <a:custGeom>
              <a:avLst/>
              <a:gdLst/>
              <a:ahLst/>
              <a:cxnLst/>
              <a:rect l="l" t="t" r="r" b="b"/>
              <a:pathLst>
                <a:path w="1905" h="4213" extrusionOk="0">
                  <a:moveTo>
                    <a:pt x="989" y="0"/>
                  </a:moveTo>
                  <a:lnTo>
                    <a:pt x="929" y="277"/>
                  </a:lnTo>
                  <a:cubicBezTo>
                    <a:pt x="627" y="590"/>
                    <a:pt x="338" y="1217"/>
                    <a:pt x="169" y="1976"/>
                  </a:cubicBezTo>
                  <a:cubicBezTo>
                    <a:pt x="13" y="2724"/>
                    <a:pt x="1" y="3423"/>
                    <a:pt x="145" y="3832"/>
                  </a:cubicBezTo>
                  <a:lnTo>
                    <a:pt x="73" y="4146"/>
                  </a:lnTo>
                  <a:lnTo>
                    <a:pt x="459" y="4205"/>
                  </a:lnTo>
                  <a:cubicBezTo>
                    <a:pt x="479" y="4210"/>
                    <a:pt x="500" y="4213"/>
                    <a:pt x="521" y="4213"/>
                  </a:cubicBezTo>
                  <a:cubicBezTo>
                    <a:pt x="912" y="4213"/>
                    <a:pt x="1412" y="3388"/>
                    <a:pt x="1652" y="2301"/>
                  </a:cubicBezTo>
                  <a:cubicBezTo>
                    <a:pt x="1905" y="1157"/>
                    <a:pt x="1784" y="145"/>
                    <a:pt x="1374" y="60"/>
                  </a:cubicBezTo>
                  <a:lnTo>
                    <a:pt x="9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41"/>
            <p:cNvSpPr/>
            <p:nvPr/>
          </p:nvSpPr>
          <p:spPr>
            <a:xfrm>
              <a:off x="5122140" y="1478775"/>
              <a:ext cx="203266" cy="425244"/>
            </a:xfrm>
            <a:custGeom>
              <a:avLst/>
              <a:gdLst/>
              <a:ahLst/>
              <a:cxnLst/>
              <a:rect l="l" t="t" r="r" b="b"/>
              <a:pathLst>
                <a:path w="1989" h="4161" extrusionOk="0">
                  <a:moveTo>
                    <a:pt x="1394" y="1"/>
                  </a:moveTo>
                  <a:cubicBezTo>
                    <a:pt x="994" y="1"/>
                    <a:pt x="504" y="826"/>
                    <a:pt x="253" y="1912"/>
                  </a:cubicBezTo>
                  <a:cubicBezTo>
                    <a:pt x="0" y="3069"/>
                    <a:pt x="132" y="4069"/>
                    <a:pt x="542" y="4154"/>
                  </a:cubicBezTo>
                  <a:cubicBezTo>
                    <a:pt x="563" y="4159"/>
                    <a:pt x="585" y="4161"/>
                    <a:pt x="606" y="4161"/>
                  </a:cubicBezTo>
                  <a:cubicBezTo>
                    <a:pt x="1006" y="4161"/>
                    <a:pt x="1495" y="3335"/>
                    <a:pt x="1735" y="2250"/>
                  </a:cubicBezTo>
                  <a:cubicBezTo>
                    <a:pt x="1988" y="1093"/>
                    <a:pt x="1868" y="92"/>
                    <a:pt x="1458" y="8"/>
                  </a:cubicBezTo>
                  <a:cubicBezTo>
                    <a:pt x="1437" y="3"/>
                    <a:pt x="1415" y="1"/>
                    <a:pt x="13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1"/>
            <p:cNvSpPr/>
            <p:nvPr/>
          </p:nvSpPr>
          <p:spPr>
            <a:xfrm>
              <a:off x="5204612" y="1650465"/>
              <a:ext cx="39447" cy="81860"/>
            </a:xfrm>
            <a:custGeom>
              <a:avLst/>
              <a:gdLst/>
              <a:ahLst/>
              <a:cxnLst/>
              <a:rect l="l" t="t" r="r" b="b"/>
              <a:pathLst>
                <a:path w="386" h="801" extrusionOk="0">
                  <a:moveTo>
                    <a:pt x="263" y="0"/>
                  </a:moveTo>
                  <a:cubicBezTo>
                    <a:pt x="192" y="0"/>
                    <a:pt x="93" y="161"/>
                    <a:pt x="48" y="364"/>
                  </a:cubicBezTo>
                  <a:cubicBezTo>
                    <a:pt x="0" y="594"/>
                    <a:pt x="24" y="787"/>
                    <a:pt x="97" y="798"/>
                  </a:cubicBezTo>
                  <a:cubicBezTo>
                    <a:pt x="102" y="800"/>
                    <a:pt x="107" y="800"/>
                    <a:pt x="113" y="800"/>
                  </a:cubicBezTo>
                  <a:cubicBezTo>
                    <a:pt x="195" y="800"/>
                    <a:pt x="292" y="640"/>
                    <a:pt x="338" y="437"/>
                  </a:cubicBezTo>
                  <a:cubicBezTo>
                    <a:pt x="386" y="208"/>
                    <a:pt x="362" y="15"/>
                    <a:pt x="278" y="3"/>
                  </a:cubicBezTo>
                  <a:cubicBezTo>
                    <a:pt x="273" y="1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1"/>
            <p:cNvSpPr/>
            <p:nvPr/>
          </p:nvSpPr>
          <p:spPr>
            <a:xfrm>
              <a:off x="5341350" y="5121663"/>
              <a:ext cx="442096" cy="209505"/>
            </a:xfrm>
            <a:custGeom>
              <a:avLst/>
              <a:gdLst/>
              <a:ahLst/>
              <a:cxnLst/>
              <a:rect l="l" t="t" r="r" b="b"/>
              <a:pathLst>
                <a:path w="4326" h="2050" extrusionOk="0">
                  <a:moveTo>
                    <a:pt x="2446" y="0"/>
                  </a:moveTo>
                  <a:cubicBezTo>
                    <a:pt x="2220" y="0"/>
                    <a:pt x="1964" y="490"/>
                    <a:pt x="1964" y="490"/>
                  </a:cubicBezTo>
                  <a:cubicBezTo>
                    <a:pt x="1916" y="598"/>
                    <a:pt x="0" y="1526"/>
                    <a:pt x="229" y="1875"/>
                  </a:cubicBezTo>
                  <a:cubicBezTo>
                    <a:pt x="311" y="2000"/>
                    <a:pt x="782" y="2049"/>
                    <a:pt x="1367" y="2049"/>
                  </a:cubicBezTo>
                  <a:cubicBezTo>
                    <a:pt x="2420" y="2049"/>
                    <a:pt x="3843" y="1889"/>
                    <a:pt x="4037" y="1719"/>
                  </a:cubicBezTo>
                  <a:cubicBezTo>
                    <a:pt x="4326" y="1465"/>
                    <a:pt x="4073" y="899"/>
                    <a:pt x="4025" y="453"/>
                  </a:cubicBezTo>
                  <a:cubicBezTo>
                    <a:pt x="3471" y="670"/>
                    <a:pt x="2880" y="670"/>
                    <a:pt x="2880" y="670"/>
                  </a:cubicBezTo>
                  <a:lnTo>
                    <a:pt x="2832" y="490"/>
                  </a:lnTo>
                  <a:lnTo>
                    <a:pt x="2603" y="104"/>
                  </a:lnTo>
                  <a:cubicBezTo>
                    <a:pt x="2555" y="30"/>
                    <a:pt x="2502" y="0"/>
                    <a:pt x="24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1"/>
            <p:cNvSpPr/>
            <p:nvPr/>
          </p:nvSpPr>
          <p:spPr>
            <a:xfrm>
              <a:off x="6509961" y="5139138"/>
              <a:ext cx="381903" cy="185080"/>
            </a:xfrm>
            <a:custGeom>
              <a:avLst/>
              <a:gdLst/>
              <a:ahLst/>
              <a:cxnLst/>
              <a:rect l="l" t="t" r="r" b="b"/>
              <a:pathLst>
                <a:path w="3737" h="1811" extrusionOk="0">
                  <a:moveTo>
                    <a:pt x="1374" y="0"/>
                  </a:moveTo>
                  <a:cubicBezTo>
                    <a:pt x="1317" y="0"/>
                    <a:pt x="1257" y="29"/>
                    <a:pt x="1218" y="126"/>
                  </a:cubicBezTo>
                  <a:cubicBezTo>
                    <a:pt x="1122" y="354"/>
                    <a:pt x="1074" y="499"/>
                    <a:pt x="1074" y="499"/>
                  </a:cubicBezTo>
                  <a:cubicBezTo>
                    <a:pt x="1074" y="499"/>
                    <a:pt x="447" y="378"/>
                    <a:pt x="25" y="258"/>
                  </a:cubicBezTo>
                  <a:lnTo>
                    <a:pt x="25" y="258"/>
                  </a:lnTo>
                  <a:cubicBezTo>
                    <a:pt x="1" y="668"/>
                    <a:pt x="13" y="1403"/>
                    <a:pt x="314" y="1487"/>
                  </a:cubicBezTo>
                  <a:cubicBezTo>
                    <a:pt x="646" y="1582"/>
                    <a:pt x="2049" y="1810"/>
                    <a:pt x="2839" y="1810"/>
                  </a:cubicBezTo>
                  <a:cubicBezTo>
                    <a:pt x="3055" y="1810"/>
                    <a:pt x="3225" y="1793"/>
                    <a:pt x="3315" y="1752"/>
                  </a:cubicBezTo>
                  <a:cubicBezTo>
                    <a:pt x="3736" y="1559"/>
                    <a:pt x="1543" y="65"/>
                    <a:pt x="1543" y="65"/>
                  </a:cubicBezTo>
                  <a:cubicBezTo>
                    <a:pt x="1543" y="65"/>
                    <a:pt x="1461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6" name="Picture 2" descr="Home - Colegio Providencia de Temuco">
            <a:extLst>
              <a:ext uri="{FF2B5EF4-FFF2-40B4-BE49-F238E27FC236}">
                <a16:creationId xmlns:a16="http://schemas.microsoft.com/office/drawing/2014/main" id="{00E5CB18-CAE7-E479-44BB-96330D47A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74" y="106108"/>
            <a:ext cx="2180079" cy="120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44"/>
          <p:cNvSpPr txBox="1">
            <a:spLocks noGrp="1"/>
          </p:cNvSpPr>
          <p:nvPr>
            <p:ph type="title"/>
          </p:nvPr>
        </p:nvSpPr>
        <p:spPr>
          <a:xfrm>
            <a:off x="2748494" y="445025"/>
            <a:ext cx="567550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Contenidos</a:t>
            </a:r>
            <a:endParaRPr dirty="0"/>
          </a:p>
        </p:txBody>
      </p:sp>
      <p:sp>
        <p:nvSpPr>
          <p:cNvPr id="482" name="Google Shape;482;p44"/>
          <p:cNvSpPr txBox="1">
            <a:spLocks noGrp="1"/>
          </p:cNvSpPr>
          <p:nvPr>
            <p:ph type="title" idx="2"/>
          </p:nvPr>
        </p:nvSpPr>
        <p:spPr>
          <a:xfrm>
            <a:off x="3358805" y="1646090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Unidad 1:</a:t>
            </a:r>
            <a:endParaRPr dirty="0"/>
          </a:p>
        </p:txBody>
      </p:sp>
      <p:sp>
        <p:nvSpPr>
          <p:cNvPr id="483" name="Google Shape;483;p44"/>
          <p:cNvSpPr txBox="1">
            <a:spLocks noGrp="1"/>
          </p:cNvSpPr>
          <p:nvPr>
            <p:ph type="subTitle" idx="1"/>
          </p:nvPr>
        </p:nvSpPr>
        <p:spPr>
          <a:xfrm>
            <a:off x="3532792" y="1984824"/>
            <a:ext cx="210998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dirty="0">
                <a:effectLst/>
                <a:latin typeface="Darker Grotesque Medium" panose="020B0604020202020204" charset="0"/>
                <a:ea typeface="Aptos" panose="020B0004020202020204" pitchFamily="34" charset="0"/>
                <a:cs typeface="Times New Roman" panose="02020603050405020304" pitchFamily="18" charset="0"/>
              </a:rPr>
              <a:t>Habilidades Motrices Especializadas</a:t>
            </a:r>
            <a:endParaRPr dirty="0">
              <a:latin typeface="Darker Grotesque Medium" panose="020B0604020202020204" charset="0"/>
            </a:endParaRPr>
          </a:p>
        </p:txBody>
      </p:sp>
      <p:sp>
        <p:nvSpPr>
          <p:cNvPr id="484" name="Google Shape;484;p44"/>
          <p:cNvSpPr txBox="1">
            <a:spLocks noGrp="1"/>
          </p:cNvSpPr>
          <p:nvPr>
            <p:ph type="title" idx="3"/>
          </p:nvPr>
        </p:nvSpPr>
        <p:spPr>
          <a:xfrm>
            <a:off x="6087423" y="862014"/>
            <a:ext cx="240923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Objetivo Aprendizaje</a:t>
            </a:r>
            <a:endParaRPr dirty="0"/>
          </a:p>
        </p:txBody>
      </p:sp>
      <p:sp>
        <p:nvSpPr>
          <p:cNvPr id="485" name="Google Shape;485;p44"/>
          <p:cNvSpPr txBox="1">
            <a:spLocks noGrp="1"/>
          </p:cNvSpPr>
          <p:nvPr>
            <p:ph type="subTitle" idx="4"/>
          </p:nvPr>
        </p:nvSpPr>
        <p:spPr>
          <a:xfrm>
            <a:off x="6055958" y="1385542"/>
            <a:ext cx="2472159" cy="137067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dirty="0">
                <a:effectLst/>
                <a:latin typeface="Darker Grotesque Medium" panose="020B0604020202020204" charset="0"/>
                <a:ea typeface="Aptos" panose="020B0004020202020204" pitchFamily="34" charset="0"/>
                <a:cs typeface="Times New Roman" panose="02020603050405020304" pitchFamily="18" charset="0"/>
              </a:rPr>
              <a:t>OA1: Aplicar individual y colectivamente las habilidades motrices especializadas de manera creativa y segura, en una variedad de actividades físicas que sean de su interés y en diferentes entornos</a:t>
            </a:r>
            <a:endParaRPr dirty="0">
              <a:latin typeface="Darker Grotesque Medium" panose="020B0604020202020204" charset="0"/>
            </a:endParaRPr>
          </a:p>
        </p:txBody>
      </p:sp>
      <p:sp>
        <p:nvSpPr>
          <p:cNvPr id="486" name="Google Shape;486;p44"/>
          <p:cNvSpPr txBox="1">
            <a:spLocks noGrp="1"/>
          </p:cNvSpPr>
          <p:nvPr>
            <p:ph type="title" idx="5"/>
          </p:nvPr>
        </p:nvSpPr>
        <p:spPr>
          <a:xfrm>
            <a:off x="3365141" y="3075330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Objetivo de clase</a:t>
            </a:r>
            <a:endParaRPr dirty="0"/>
          </a:p>
        </p:txBody>
      </p:sp>
      <p:sp>
        <p:nvSpPr>
          <p:cNvPr id="487" name="Google Shape;487;p44"/>
          <p:cNvSpPr txBox="1">
            <a:spLocks noGrp="1"/>
          </p:cNvSpPr>
          <p:nvPr>
            <p:ph type="subTitle" idx="6"/>
          </p:nvPr>
        </p:nvSpPr>
        <p:spPr>
          <a:xfrm>
            <a:off x="3365141" y="3475637"/>
            <a:ext cx="2346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Reconocer las habilidades motrices basicas a traves de diversos juegos colectivos</a:t>
            </a:r>
            <a:endParaRPr dirty="0"/>
          </a:p>
        </p:txBody>
      </p:sp>
      <p:sp>
        <p:nvSpPr>
          <p:cNvPr id="490" name="Google Shape;490;p44"/>
          <p:cNvSpPr txBox="1">
            <a:spLocks noGrp="1"/>
          </p:cNvSpPr>
          <p:nvPr>
            <p:ph type="title" idx="9"/>
          </p:nvPr>
        </p:nvSpPr>
        <p:spPr>
          <a:xfrm>
            <a:off x="6087423" y="3274653"/>
            <a:ext cx="2346300" cy="3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Indicadores</a:t>
            </a:r>
            <a:endParaRPr dirty="0"/>
          </a:p>
        </p:txBody>
      </p:sp>
      <p:sp>
        <p:nvSpPr>
          <p:cNvPr id="491" name="Google Shape;491;p44"/>
          <p:cNvSpPr txBox="1">
            <a:spLocks noGrp="1"/>
          </p:cNvSpPr>
          <p:nvPr>
            <p:ph type="subTitle" idx="13"/>
          </p:nvPr>
        </p:nvSpPr>
        <p:spPr>
          <a:xfrm>
            <a:off x="6087423" y="3565394"/>
            <a:ext cx="2480843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Combinar una variedad de habilidades motrices básicas</a:t>
            </a:r>
            <a:endParaRPr dirty="0"/>
          </a:p>
        </p:txBody>
      </p:sp>
      <p:grpSp>
        <p:nvGrpSpPr>
          <p:cNvPr id="496" name="Google Shape;496;p44"/>
          <p:cNvGrpSpPr/>
          <p:nvPr/>
        </p:nvGrpSpPr>
        <p:grpSpPr>
          <a:xfrm>
            <a:off x="615883" y="2102725"/>
            <a:ext cx="2038217" cy="1462669"/>
            <a:chOff x="662438" y="1731877"/>
            <a:chExt cx="2038217" cy="1462669"/>
          </a:xfrm>
        </p:grpSpPr>
        <p:sp>
          <p:nvSpPr>
            <p:cNvPr id="497" name="Google Shape;497;p44"/>
            <p:cNvSpPr/>
            <p:nvPr/>
          </p:nvSpPr>
          <p:spPr>
            <a:xfrm>
              <a:off x="857143" y="1731877"/>
              <a:ext cx="613601" cy="711625"/>
            </a:xfrm>
            <a:custGeom>
              <a:avLst/>
              <a:gdLst/>
              <a:ahLst/>
              <a:cxnLst/>
              <a:rect l="l" t="t" r="r" b="b"/>
              <a:pathLst>
                <a:path w="5014" h="5815" extrusionOk="0">
                  <a:moveTo>
                    <a:pt x="2855" y="1"/>
                  </a:moveTo>
                  <a:cubicBezTo>
                    <a:pt x="2680" y="1"/>
                    <a:pt x="2511" y="78"/>
                    <a:pt x="2398" y="221"/>
                  </a:cubicBezTo>
                  <a:cubicBezTo>
                    <a:pt x="1458" y="1402"/>
                    <a:pt x="687" y="2715"/>
                    <a:pt x="109" y="4113"/>
                  </a:cubicBezTo>
                  <a:cubicBezTo>
                    <a:pt x="1" y="4390"/>
                    <a:pt x="97" y="4704"/>
                    <a:pt x="350" y="4848"/>
                  </a:cubicBezTo>
                  <a:cubicBezTo>
                    <a:pt x="796" y="5113"/>
                    <a:pt x="1410" y="5475"/>
                    <a:pt x="1844" y="5727"/>
                  </a:cubicBezTo>
                  <a:cubicBezTo>
                    <a:pt x="1938" y="5786"/>
                    <a:pt x="2043" y="5814"/>
                    <a:pt x="2146" y="5814"/>
                  </a:cubicBezTo>
                  <a:cubicBezTo>
                    <a:pt x="2321" y="5814"/>
                    <a:pt x="2494" y="5734"/>
                    <a:pt x="2615" y="5583"/>
                  </a:cubicBezTo>
                  <a:cubicBezTo>
                    <a:pt x="3555" y="4414"/>
                    <a:pt x="4326" y="3100"/>
                    <a:pt x="4905" y="1703"/>
                  </a:cubicBezTo>
                  <a:cubicBezTo>
                    <a:pt x="5014" y="1426"/>
                    <a:pt x="4917" y="1113"/>
                    <a:pt x="4652" y="968"/>
                  </a:cubicBezTo>
                  <a:cubicBezTo>
                    <a:pt x="4218" y="703"/>
                    <a:pt x="3603" y="341"/>
                    <a:pt x="3169" y="88"/>
                  </a:cubicBezTo>
                  <a:cubicBezTo>
                    <a:pt x="3069" y="29"/>
                    <a:pt x="2961" y="1"/>
                    <a:pt x="28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4"/>
            <p:cNvSpPr/>
            <p:nvPr/>
          </p:nvSpPr>
          <p:spPr>
            <a:xfrm>
              <a:off x="857143" y="1848628"/>
              <a:ext cx="613601" cy="594877"/>
            </a:xfrm>
            <a:custGeom>
              <a:avLst/>
              <a:gdLst/>
              <a:ahLst/>
              <a:cxnLst/>
              <a:rect l="l" t="t" r="r" b="b"/>
              <a:pathLst>
                <a:path w="5014" h="4861" extrusionOk="0">
                  <a:moveTo>
                    <a:pt x="4603" y="0"/>
                  </a:moveTo>
                  <a:cubicBezTo>
                    <a:pt x="4420" y="0"/>
                    <a:pt x="3893" y="399"/>
                    <a:pt x="2820" y="2231"/>
                  </a:cubicBezTo>
                  <a:cubicBezTo>
                    <a:pt x="2349" y="3032"/>
                    <a:pt x="1780" y="3324"/>
                    <a:pt x="1283" y="3324"/>
                  </a:cubicBezTo>
                  <a:cubicBezTo>
                    <a:pt x="854" y="3324"/>
                    <a:pt x="478" y="3106"/>
                    <a:pt x="266" y="2810"/>
                  </a:cubicBezTo>
                  <a:cubicBezTo>
                    <a:pt x="205" y="2918"/>
                    <a:pt x="157" y="3038"/>
                    <a:pt x="109" y="3159"/>
                  </a:cubicBezTo>
                  <a:cubicBezTo>
                    <a:pt x="1" y="3436"/>
                    <a:pt x="97" y="3750"/>
                    <a:pt x="350" y="3894"/>
                  </a:cubicBezTo>
                  <a:cubicBezTo>
                    <a:pt x="796" y="4159"/>
                    <a:pt x="1410" y="4521"/>
                    <a:pt x="1844" y="4773"/>
                  </a:cubicBezTo>
                  <a:cubicBezTo>
                    <a:pt x="1938" y="4832"/>
                    <a:pt x="2043" y="4860"/>
                    <a:pt x="2146" y="4860"/>
                  </a:cubicBezTo>
                  <a:cubicBezTo>
                    <a:pt x="2321" y="4860"/>
                    <a:pt x="2494" y="4780"/>
                    <a:pt x="2615" y="4629"/>
                  </a:cubicBezTo>
                  <a:cubicBezTo>
                    <a:pt x="3555" y="3460"/>
                    <a:pt x="4326" y="2146"/>
                    <a:pt x="4905" y="749"/>
                  </a:cubicBezTo>
                  <a:cubicBezTo>
                    <a:pt x="5014" y="472"/>
                    <a:pt x="4917" y="159"/>
                    <a:pt x="4652" y="14"/>
                  </a:cubicBezTo>
                  <a:cubicBezTo>
                    <a:pt x="4640" y="5"/>
                    <a:pt x="4624" y="0"/>
                    <a:pt x="46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4"/>
            <p:cNvSpPr/>
            <p:nvPr/>
          </p:nvSpPr>
          <p:spPr>
            <a:xfrm>
              <a:off x="1123318" y="1900027"/>
              <a:ext cx="320507" cy="516066"/>
            </a:xfrm>
            <a:custGeom>
              <a:avLst/>
              <a:gdLst/>
              <a:ahLst/>
              <a:cxnLst/>
              <a:rect l="l" t="t" r="r" b="b"/>
              <a:pathLst>
                <a:path w="2619" h="4217" extrusionOk="0">
                  <a:moveTo>
                    <a:pt x="2471" y="1"/>
                  </a:moveTo>
                  <a:cubicBezTo>
                    <a:pt x="2444" y="1"/>
                    <a:pt x="2417" y="9"/>
                    <a:pt x="2392" y="28"/>
                  </a:cubicBezTo>
                  <a:cubicBezTo>
                    <a:pt x="2357" y="52"/>
                    <a:pt x="2332" y="76"/>
                    <a:pt x="2308" y="112"/>
                  </a:cubicBezTo>
                  <a:cubicBezTo>
                    <a:pt x="1368" y="1281"/>
                    <a:pt x="609" y="2570"/>
                    <a:pt x="43" y="3956"/>
                  </a:cubicBezTo>
                  <a:cubicBezTo>
                    <a:pt x="30" y="3980"/>
                    <a:pt x="19" y="4016"/>
                    <a:pt x="19" y="4040"/>
                  </a:cubicBezTo>
                  <a:cubicBezTo>
                    <a:pt x="1" y="4138"/>
                    <a:pt x="75" y="4217"/>
                    <a:pt x="159" y="4217"/>
                  </a:cubicBezTo>
                  <a:cubicBezTo>
                    <a:pt x="188" y="4217"/>
                    <a:pt x="219" y="4207"/>
                    <a:pt x="247" y="4185"/>
                  </a:cubicBezTo>
                  <a:lnTo>
                    <a:pt x="320" y="4112"/>
                  </a:lnTo>
                  <a:cubicBezTo>
                    <a:pt x="1248" y="2944"/>
                    <a:pt x="2007" y="1654"/>
                    <a:pt x="2585" y="269"/>
                  </a:cubicBezTo>
                  <a:cubicBezTo>
                    <a:pt x="2598" y="232"/>
                    <a:pt x="2609" y="196"/>
                    <a:pt x="2609" y="160"/>
                  </a:cubicBezTo>
                  <a:cubicBezTo>
                    <a:pt x="2618" y="70"/>
                    <a:pt x="2547" y="1"/>
                    <a:pt x="24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4"/>
            <p:cNvSpPr/>
            <p:nvPr/>
          </p:nvSpPr>
          <p:spPr>
            <a:xfrm>
              <a:off x="2085586" y="2457099"/>
              <a:ext cx="615069" cy="710891"/>
            </a:xfrm>
            <a:custGeom>
              <a:avLst/>
              <a:gdLst/>
              <a:ahLst/>
              <a:cxnLst/>
              <a:rect l="l" t="t" r="r" b="b"/>
              <a:pathLst>
                <a:path w="5026" h="5809" extrusionOk="0">
                  <a:moveTo>
                    <a:pt x="2874" y="1"/>
                  </a:moveTo>
                  <a:cubicBezTo>
                    <a:pt x="2698" y="1"/>
                    <a:pt x="2525" y="78"/>
                    <a:pt x="2410" y="224"/>
                  </a:cubicBezTo>
                  <a:cubicBezTo>
                    <a:pt x="1459" y="1405"/>
                    <a:pt x="687" y="2718"/>
                    <a:pt x="121" y="4104"/>
                  </a:cubicBezTo>
                  <a:cubicBezTo>
                    <a:pt x="0" y="4381"/>
                    <a:pt x="109" y="4694"/>
                    <a:pt x="362" y="4851"/>
                  </a:cubicBezTo>
                  <a:cubicBezTo>
                    <a:pt x="795" y="5104"/>
                    <a:pt x="1411" y="5465"/>
                    <a:pt x="1856" y="5730"/>
                  </a:cubicBezTo>
                  <a:cubicBezTo>
                    <a:pt x="1948" y="5783"/>
                    <a:pt x="2051" y="5809"/>
                    <a:pt x="2152" y="5809"/>
                  </a:cubicBezTo>
                  <a:cubicBezTo>
                    <a:pt x="2328" y="5809"/>
                    <a:pt x="2500" y="5731"/>
                    <a:pt x="2616" y="5586"/>
                  </a:cubicBezTo>
                  <a:cubicBezTo>
                    <a:pt x="3567" y="4405"/>
                    <a:pt x="4338" y="3092"/>
                    <a:pt x="4917" y="1694"/>
                  </a:cubicBezTo>
                  <a:cubicBezTo>
                    <a:pt x="5026" y="1429"/>
                    <a:pt x="4917" y="1115"/>
                    <a:pt x="4664" y="958"/>
                  </a:cubicBezTo>
                  <a:cubicBezTo>
                    <a:pt x="4230" y="706"/>
                    <a:pt x="3615" y="344"/>
                    <a:pt x="3170" y="79"/>
                  </a:cubicBezTo>
                  <a:cubicBezTo>
                    <a:pt x="3077" y="26"/>
                    <a:pt x="2975" y="1"/>
                    <a:pt x="28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4"/>
            <p:cNvSpPr/>
            <p:nvPr/>
          </p:nvSpPr>
          <p:spPr>
            <a:xfrm>
              <a:off x="2089991" y="2459669"/>
              <a:ext cx="373251" cy="572971"/>
            </a:xfrm>
            <a:custGeom>
              <a:avLst/>
              <a:gdLst/>
              <a:ahLst/>
              <a:cxnLst/>
              <a:rect l="l" t="t" r="r" b="b"/>
              <a:pathLst>
                <a:path w="3050" h="4682" extrusionOk="0">
                  <a:moveTo>
                    <a:pt x="2731" y="0"/>
                  </a:moveTo>
                  <a:cubicBezTo>
                    <a:pt x="2693" y="0"/>
                    <a:pt x="2654" y="7"/>
                    <a:pt x="2615" y="21"/>
                  </a:cubicBezTo>
                  <a:cubicBezTo>
                    <a:pt x="2531" y="58"/>
                    <a:pt x="2435" y="118"/>
                    <a:pt x="2374" y="203"/>
                  </a:cubicBezTo>
                  <a:cubicBezTo>
                    <a:pt x="1423" y="1384"/>
                    <a:pt x="651" y="2697"/>
                    <a:pt x="85" y="4083"/>
                  </a:cubicBezTo>
                  <a:cubicBezTo>
                    <a:pt x="1" y="4287"/>
                    <a:pt x="36" y="4517"/>
                    <a:pt x="157" y="4673"/>
                  </a:cubicBezTo>
                  <a:cubicBezTo>
                    <a:pt x="189" y="4679"/>
                    <a:pt x="220" y="4681"/>
                    <a:pt x="252" y="4681"/>
                  </a:cubicBezTo>
                  <a:cubicBezTo>
                    <a:pt x="424" y="4681"/>
                    <a:pt x="589" y="4599"/>
                    <a:pt x="711" y="4456"/>
                  </a:cubicBezTo>
                  <a:cubicBezTo>
                    <a:pt x="1651" y="3275"/>
                    <a:pt x="2422" y="1974"/>
                    <a:pt x="3001" y="576"/>
                  </a:cubicBezTo>
                  <a:cubicBezTo>
                    <a:pt x="3037" y="468"/>
                    <a:pt x="3049" y="371"/>
                    <a:pt x="3037" y="262"/>
                  </a:cubicBezTo>
                  <a:cubicBezTo>
                    <a:pt x="3018" y="108"/>
                    <a:pt x="2883" y="0"/>
                    <a:pt x="27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4"/>
            <p:cNvSpPr/>
            <p:nvPr/>
          </p:nvSpPr>
          <p:spPr>
            <a:xfrm>
              <a:off x="2085586" y="2574339"/>
              <a:ext cx="615069" cy="593653"/>
            </a:xfrm>
            <a:custGeom>
              <a:avLst/>
              <a:gdLst/>
              <a:ahLst/>
              <a:cxnLst/>
              <a:rect l="l" t="t" r="r" b="b"/>
              <a:pathLst>
                <a:path w="5026" h="4851" extrusionOk="0">
                  <a:moveTo>
                    <a:pt x="4664" y="0"/>
                  </a:moveTo>
                  <a:cubicBezTo>
                    <a:pt x="4544" y="699"/>
                    <a:pt x="3904" y="2001"/>
                    <a:pt x="3170" y="3109"/>
                  </a:cubicBezTo>
                  <a:cubicBezTo>
                    <a:pt x="2825" y="3627"/>
                    <a:pt x="2414" y="3815"/>
                    <a:pt x="2007" y="3815"/>
                  </a:cubicBezTo>
                  <a:cubicBezTo>
                    <a:pt x="1276" y="3815"/>
                    <a:pt x="559" y="3207"/>
                    <a:pt x="265" y="2796"/>
                  </a:cubicBezTo>
                  <a:cubicBezTo>
                    <a:pt x="217" y="2916"/>
                    <a:pt x="169" y="3037"/>
                    <a:pt x="121" y="3146"/>
                  </a:cubicBezTo>
                  <a:cubicBezTo>
                    <a:pt x="0" y="3423"/>
                    <a:pt x="109" y="3736"/>
                    <a:pt x="362" y="3893"/>
                  </a:cubicBezTo>
                  <a:cubicBezTo>
                    <a:pt x="795" y="4146"/>
                    <a:pt x="1411" y="4507"/>
                    <a:pt x="1856" y="4772"/>
                  </a:cubicBezTo>
                  <a:cubicBezTo>
                    <a:pt x="1948" y="4825"/>
                    <a:pt x="2051" y="4851"/>
                    <a:pt x="2152" y="4851"/>
                  </a:cubicBezTo>
                  <a:cubicBezTo>
                    <a:pt x="2328" y="4851"/>
                    <a:pt x="2500" y="4773"/>
                    <a:pt x="2616" y="4628"/>
                  </a:cubicBezTo>
                  <a:cubicBezTo>
                    <a:pt x="3567" y="3447"/>
                    <a:pt x="4338" y="2134"/>
                    <a:pt x="4917" y="736"/>
                  </a:cubicBezTo>
                  <a:cubicBezTo>
                    <a:pt x="5026" y="471"/>
                    <a:pt x="4917" y="157"/>
                    <a:pt x="46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4"/>
            <p:cNvSpPr/>
            <p:nvPr/>
          </p:nvSpPr>
          <p:spPr>
            <a:xfrm>
              <a:off x="2112509" y="2484023"/>
              <a:ext cx="320874" cy="514842"/>
            </a:xfrm>
            <a:custGeom>
              <a:avLst/>
              <a:gdLst/>
              <a:ahLst/>
              <a:cxnLst/>
              <a:rect l="l" t="t" r="r" b="b"/>
              <a:pathLst>
                <a:path w="2622" h="4207" extrusionOk="0">
                  <a:moveTo>
                    <a:pt x="2475" y="1"/>
                  </a:moveTo>
                  <a:cubicBezTo>
                    <a:pt x="2448" y="1"/>
                    <a:pt x="2421" y="9"/>
                    <a:pt x="2396" y="28"/>
                  </a:cubicBezTo>
                  <a:cubicBezTo>
                    <a:pt x="2359" y="39"/>
                    <a:pt x="2335" y="76"/>
                    <a:pt x="2311" y="100"/>
                  </a:cubicBezTo>
                  <a:cubicBezTo>
                    <a:pt x="1371" y="1268"/>
                    <a:pt x="612" y="2570"/>
                    <a:pt x="45" y="3944"/>
                  </a:cubicBezTo>
                  <a:cubicBezTo>
                    <a:pt x="34" y="3980"/>
                    <a:pt x="21" y="4004"/>
                    <a:pt x="10" y="4040"/>
                  </a:cubicBezTo>
                  <a:cubicBezTo>
                    <a:pt x="1" y="4136"/>
                    <a:pt x="74" y="4207"/>
                    <a:pt x="156" y="4207"/>
                  </a:cubicBezTo>
                  <a:cubicBezTo>
                    <a:pt x="187" y="4207"/>
                    <a:pt x="220" y="4196"/>
                    <a:pt x="251" y="4173"/>
                  </a:cubicBezTo>
                  <a:cubicBezTo>
                    <a:pt x="275" y="4161"/>
                    <a:pt x="299" y="4137"/>
                    <a:pt x="310" y="4112"/>
                  </a:cubicBezTo>
                  <a:cubicBezTo>
                    <a:pt x="1250" y="2944"/>
                    <a:pt x="2010" y="1643"/>
                    <a:pt x="2588" y="269"/>
                  </a:cubicBezTo>
                  <a:cubicBezTo>
                    <a:pt x="2600" y="232"/>
                    <a:pt x="2612" y="184"/>
                    <a:pt x="2612" y="148"/>
                  </a:cubicBezTo>
                  <a:cubicBezTo>
                    <a:pt x="2621" y="68"/>
                    <a:pt x="2551" y="1"/>
                    <a:pt x="24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44"/>
            <p:cNvSpPr/>
            <p:nvPr/>
          </p:nvSpPr>
          <p:spPr>
            <a:xfrm>
              <a:off x="1228809" y="2065362"/>
              <a:ext cx="1098705" cy="769387"/>
            </a:xfrm>
            <a:custGeom>
              <a:avLst/>
              <a:gdLst/>
              <a:ahLst/>
              <a:cxnLst/>
              <a:rect l="l" t="t" r="r" b="b"/>
              <a:pathLst>
                <a:path w="8978" h="6287" extrusionOk="0">
                  <a:moveTo>
                    <a:pt x="975" y="0"/>
                  </a:moveTo>
                  <a:cubicBezTo>
                    <a:pt x="928" y="0"/>
                    <a:pt x="882" y="12"/>
                    <a:pt x="844" y="38"/>
                  </a:cubicBezTo>
                  <a:cubicBezTo>
                    <a:pt x="627" y="171"/>
                    <a:pt x="458" y="460"/>
                    <a:pt x="325" y="689"/>
                  </a:cubicBezTo>
                  <a:cubicBezTo>
                    <a:pt x="193" y="906"/>
                    <a:pt x="24" y="1207"/>
                    <a:pt x="12" y="1448"/>
                  </a:cubicBezTo>
                  <a:cubicBezTo>
                    <a:pt x="0" y="1545"/>
                    <a:pt x="49" y="1629"/>
                    <a:pt x="121" y="1677"/>
                  </a:cubicBezTo>
                  <a:cubicBezTo>
                    <a:pt x="1398" y="2557"/>
                    <a:pt x="2639" y="3340"/>
                    <a:pt x="3940" y="4087"/>
                  </a:cubicBezTo>
                  <a:cubicBezTo>
                    <a:pt x="5206" y="4858"/>
                    <a:pt x="6508" y="5570"/>
                    <a:pt x="7893" y="6256"/>
                  </a:cubicBezTo>
                  <a:cubicBezTo>
                    <a:pt x="7925" y="6277"/>
                    <a:pt x="7961" y="6287"/>
                    <a:pt x="7999" y="6287"/>
                  </a:cubicBezTo>
                  <a:cubicBezTo>
                    <a:pt x="8048" y="6287"/>
                    <a:pt x="8099" y="6271"/>
                    <a:pt x="8146" y="6244"/>
                  </a:cubicBezTo>
                  <a:cubicBezTo>
                    <a:pt x="8351" y="6111"/>
                    <a:pt x="8532" y="5822"/>
                    <a:pt x="8653" y="5605"/>
                  </a:cubicBezTo>
                  <a:cubicBezTo>
                    <a:pt x="8797" y="5364"/>
                    <a:pt x="8966" y="5088"/>
                    <a:pt x="8977" y="4834"/>
                  </a:cubicBezTo>
                  <a:cubicBezTo>
                    <a:pt x="8977" y="4738"/>
                    <a:pt x="8942" y="4654"/>
                    <a:pt x="8869" y="4606"/>
                  </a:cubicBezTo>
                  <a:cubicBezTo>
                    <a:pt x="7592" y="3738"/>
                    <a:pt x="6339" y="2943"/>
                    <a:pt x="5049" y="2196"/>
                  </a:cubicBezTo>
                  <a:cubicBezTo>
                    <a:pt x="3772" y="1436"/>
                    <a:pt x="2470" y="713"/>
                    <a:pt x="1096" y="26"/>
                  </a:cubicBezTo>
                  <a:cubicBezTo>
                    <a:pt x="1057" y="9"/>
                    <a:pt x="1016" y="0"/>
                    <a:pt x="9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4"/>
            <p:cNvSpPr/>
            <p:nvPr/>
          </p:nvSpPr>
          <p:spPr>
            <a:xfrm>
              <a:off x="1503060" y="2286747"/>
              <a:ext cx="514720" cy="309860"/>
            </a:xfrm>
            <a:custGeom>
              <a:avLst/>
              <a:gdLst/>
              <a:ahLst/>
              <a:cxnLst/>
              <a:rect l="l" t="t" r="r" b="b"/>
              <a:pathLst>
                <a:path w="4206" h="2532" extrusionOk="0">
                  <a:moveTo>
                    <a:pt x="2133" y="1"/>
                  </a:moveTo>
                  <a:cubicBezTo>
                    <a:pt x="1627" y="290"/>
                    <a:pt x="1121" y="579"/>
                    <a:pt x="615" y="893"/>
                  </a:cubicBezTo>
                  <a:lnTo>
                    <a:pt x="1" y="1254"/>
                  </a:lnTo>
                  <a:cubicBezTo>
                    <a:pt x="555" y="1603"/>
                    <a:pt x="1121" y="1953"/>
                    <a:pt x="1699" y="2278"/>
                  </a:cubicBezTo>
                  <a:lnTo>
                    <a:pt x="2133" y="2532"/>
                  </a:lnTo>
                  <a:cubicBezTo>
                    <a:pt x="2832" y="2122"/>
                    <a:pt x="3519" y="1688"/>
                    <a:pt x="4206" y="1230"/>
                  </a:cubicBezTo>
                  <a:cubicBezTo>
                    <a:pt x="3748" y="941"/>
                    <a:pt x="3278" y="663"/>
                    <a:pt x="2808" y="387"/>
                  </a:cubicBezTo>
                  <a:cubicBezTo>
                    <a:pt x="2579" y="253"/>
                    <a:pt x="2363" y="121"/>
                    <a:pt x="21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4"/>
            <p:cNvSpPr/>
            <p:nvPr/>
          </p:nvSpPr>
          <p:spPr>
            <a:xfrm>
              <a:off x="1228809" y="2210137"/>
              <a:ext cx="1098705" cy="624615"/>
            </a:xfrm>
            <a:custGeom>
              <a:avLst/>
              <a:gdLst/>
              <a:ahLst/>
              <a:cxnLst/>
              <a:rect l="l" t="t" r="r" b="b"/>
              <a:pathLst>
                <a:path w="8978" h="5104" extrusionOk="0">
                  <a:moveTo>
                    <a:pt x="73" y="0"/>
                  </a:moveTo>
                  <a:cubicBezTo>
                    <a:pt x="36" y="97"/>
                    <a:pt x="12" y="181"/>
                    <a:pt x="12" y="265"/>
                  </a:cubicBezTo>
                  <a:cubicBezTo>
                    <a:pt x="0" y="362"/>
                    <a:pt x="49" y="446"/>
                    <a:pt x="121" y="494"/>
                  </a:cubicBezTo>
                  <a:cubicBezTo>
                    <a:pt x="1398" y="1374"/>
                    <a:pt x="2639" y="2157"/>
                    <a:pt x="3940" y="2904"/>
                  </a:cubicBezTo>
                  <a:cubicBezTo>
                    <a:pt x="5206" y="3675"/>
                    <a:pt x="6508" y="4387"/>
                    <a:pt x="7893" y="5073"/>
                  </a:cubicBezTo>
                  <a:cubicBezTo>
                    <a:pt x="7925" y="5094"/>
                    <a:pt x="7961" y="5104"/>
                    <a:pt x="7999" y="5104"/>
                  </a:cubicBezTo>
                  <a:cubicBezTo>
                    <a:pt x="8048" y="5104"/>
                    <a:pt x="8099" y="5088"/>
                    <a:pt x="8146" y="5061"/>
                  </a:cubicBezTo>
                  <a:cubicBezTo>
                    <a:pt x="8351" y="4928"/>
                    <a:pt x="8532" y="4639"/>
                    <a:pt x="8653" y="4422"/>
                  </a:cubicBezTo>
                  <a:cubicBezTo>
                    <a:pt x="8797" y="4181"/>
                    <a:pt x="8966" y="3905"/>
                    <a:pt x="8977" y="3651"/>
                  </a:cubicBezTo>
                  <a:cubicBezTo>
                    <a:pt x="8977" y="3555"/>
                    <a:pt x="8942" y="3471"/>
                    <a:pt x="8869" y="3423"/>
                  </a:cubicBezTo>
                  <a:cubicBezTo>
                    <a:pt x="8845" y="3410"/>
                    <a:pt x="8833" y="3410"/>
                    <a:pt x="8821" y="3399"/>
                  </a:cubicBezTo>
                  <a:cubicBezTo>
                    <a:pt x="8760" y="3567"/>
                    <a:pt x="8653" y="3736"/>
                    <a:pt x="8568" y="3892"/>
                  </a:cubicBezTo>
                  <a:cubicBezTo>
                    <a:pt x="8436" y="4109"/>
                    <a:pt x="8254" y="4398"/>
                    <a:pt x="8050" y="4531"/>
                  </a:cubicBezTo>
                  <a:cubicBezTo>
                    <a:pt x="8005" y="4563"/>
                    <a:pt x="7957" y="4578"/>
                    <a:pt x="7911" y="4578"/>
                  </a:cubicBezTo>
                  <a:cubicBezTo>
                    <a:pt x="7870" y="4578"/>
                    <a:pt x="7831" y="4566"/>
                    <a:pt x="7796" y="4543"/>
                  </a:cubicBezTo>
                  <a:cubicBezTo>
                    <a:pt x="6411" y="3856"/>
                    <a:pt x="5121" y="3145"/>
                    <a:pt x="3844" y="2374"/>
                  </a:cubicBezTo>
                  <a:cubicBezTo>
                    <a:pt x="2567" y="1639"/>
                    <a:pt x="1337" y="868"/>
                    <a:pt x="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4"/>
            <p:cNvSpPr/>
            <p:nvPr/>
          </p:nvSpPr>
          <p:spPr>
            <a:xfrm>
              <a:off x="662438" y="2484023"/>
              <a:ext cx="616660" cy="710524"/>
            </a:xfrm>
            <a:custGeom>
              <a:avLst/>
              <a:gdLst/>
              <a:ahLst/>
              <a:cxnLst/>
              <a:rect l="l" t="t" r="r" b="b"/>
              <a:pathLst>
                <a:path w="5039" h="5806" extrusionOk="0">
                  <a:moveTo>
                    <a:pt x="2150" y="1"/>
                  </a:moveTo>
                  <a:cubicBezTo>
                    <a:pt x="2045" y="1"/>
                    <a:pt x="1940" y="29"/>
                    <a:pt x="1844" y="88"/>
                  </a:cubicBezTo>
                  <a:cubicBezTo>
                    <a:pt x="1399" y="341"/>
                    <a:pt x="796" y="714"/>
                    <a:pt x="350" y="979"/>
                  </a:cubicBezTo>
                  <a:cubicBezTo>
                    <a:pt x="97" y="1124"/>
                    <a:pt x="1" y="1437"/>
                    <a:pt x="109" y="1715"/>
                  </a:cubicBezTo>
                  <a:cubicBezTo>
                    <a:pt x="700" y="3113"/>
                    <a:pt x="1483" y="4414"/>
                    <a:pt x="2435" y="5583"/>
                  </a:cubicBezTo>
                  <a:cubicBezTo>
                    <a:pt x="2550" y="5728"/>
                    <a:pt x="2723" y="5806"/>
                    <a:pt x="2899" y="5806"/>
                  </a:cubicBezTo>
                  <a:cubicBezTo>
                    <a:pt x="3000" y="5806"/>
                    <a:pt x="3102" y="5780"/>
                    <a:pt x="3194" y="5727"/>
                  </a:cubicBezTo>
                  <a:cubicBezTo>
                    <a:pt x="3640" y="5462"/>
                    <a:pt x="4243" y="5089"/>
                    <a:pt x="4688" y="4835"/>
                  </a:cubicBezTo>
                  <a:cubicBezTo>
                    <a:pt x="4942" y="4679"/>
                    <a:pt x="5038" y="4366"/>
                    <a:pt x="4929" y="4088"/>
                  </a:cubicBezTo>
                  <a:cubicBezTo>
                    <a:pt x="4339" y="2703"/>
                    <a:pt x="3555" y="1389"/>
                    <a:pt x="2604" y="221"/>
                  </a:cubicBezTo>
                  <a:cubicBezTo>
                    <a:pt x="2491" y="78"/>
                    <a:pt x="2322" y="1"/>
                    <a:pt x="21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4"/>
            <p:cNvSpPr/>
            <p:nvPr/>
          </p:nvSpPr>
          <p:spPr>
            <a:xfrm>
              <a:off x="870360" y="2484023"/>
              <a:ext cx="408741" cy="710524"/>
            </a:xfrm>
            <a:custGeom>
              <a:avLst/>
              <a:gdLst/>
              <a:ahLst/>
              <a:cxnLst/>
              <a:rect l="l" t="t" r="r" b="b"/>
              <a:pathLst>
                <a:path w="3340" h="5806" extrusionOk="0">
                  <a:moveTo>
                    <a:pt x="451" y="1"/>
                  </a:moveTo>
                  <a:cubicBezTo>
                    <a:pt x="346" y="1"/>
                    <a:pt x="241" y="29"/>
                    <a:pt x="145" y="88"/>
                  </a:cubicBezTo>
                  <a:cubicBezTo>
                    <a:pt x="13" y="160"/>
                    <a:pt x="1" y="738"/>
                    <a:pt x="1206" y="2763"/>
                  </a:cubicBezTo>
                  <a:cubicBezTo>
                    <a:pt x="2110" y="4245"/>
                    <a:pt x="1278" y="5185"/>
                    <a:pt x="495" y="5282"/>
                  </a:cubicBezTo>
                  <a:cubicBezTo>
                    <a:pt x="579" y="5378"/>
                    <a:pt x="651" y="5486"/>
                    <a:pt x="736" y="5583"/>
                  </a:cubicBezTo>
                  <a:cubicBezTo>
                    <a:pt x="851" y="5728"/>
                    <a:pt x="1024" y="5806"/>
                    <a:pt x="1200" y="5806"/>
                  </a:cubicBezTo>
                  <a:cubicBezTo>
                    <a:pt x="1301" y="5806"/>
                    <a:pt x="1403" y="5780"/>
                    <a:pt x="1495" y="5727"/>
                  </a:cubicBezTo>
                  <a:cubicBezTo>
                    <a:pt x="1941" y="5462"/>
                    <a:pt x="2544" y="5089"/>
                    <a:pt x="2989" y="4835"/>
                  </a:cubicBezTo>
                  <a:cubicBezTo>
                    <a:pt x="3243" y="4679"/>
                    <a:pt x="3339" y="4366"/>
                    <a:pt x="3230" y="4088"/>
                  </a:cubicBezTo>
                  <a:cubicBezTo>
                    <a:pt x="2640" y="2703"/>
                    <a:pt x="1856" y="1389"/>
                    <a:pt x="905" y="221"/>
                  </a:cubicBezTo>
                  <a:cubicBezTo>
                    <a:pt x="792" y="78"/>
                    <a:pt x="623" y="1"/>
                    <a:pt x="4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44"/>
            <p:cNvSpPr/>
            <p:nvPr/>
          </p:nvSpPr>
          <p:spPr>
            <a:xfrm>
              <a:off x="928245" y="2510579"/>
              <a:ext cx="324790" cy="513374"/>
            </a:xfrm>
            <a:custGeom>
              <a:avLst/>
              <a:gdLst/>
              <a:ahLst/>
              <a:cxnLst/>
              <a:rect l="l" t="t" r="r" b="b"/>
              <a:pathLst>
                <a:path w="2654" h="4195" extrusionOk="0">
                  <a:moveTo>
                    <a:pt x="148" y="1"/>
                  </a:moveTo>
                  <a:cubicBezTo>
                    <a:pt x="72" y="1"/>
                    <a:pt x="1" y="70"/>
                    <a:pt x="10" y="160"/>
                  </a:cubicBezTo>
                  <a:cubicBezTo>
                    <a:pt x="10" y="196"/>
                    <a:pt x="22" y="232"/>
                    <a:pt x="46" y="269"/>
                  </a:cubicBezTo>
                  <a:cubicBezTo>
                    <a:pt x="625" y="1642"/>
                    <a:pt x="1396" y="2931"/>
                    <a:pt x="2336" y="4101"/>
                  </a:cubicBezTo>
                  <a:cubicBezTo>
                    <a:pt x="2360" y="4125"/>
                    <a:pt x="2371" y="4149"/>
                    <a:pt x="2396" y="4161"/>
                  </a:cubicBezTo>
                  <a:cubicBezTo>
                    <a:pt x="2426" y="4184"/>
                    <a:pt x="2460" y="4195"/>
                    <a:pt x="2492" y="4195"/>
                  </a:cubicBezTo>
                  <a:cubicBezTo>
                    <a:pt x="2577" y="4195"/>
                    <a:pt x="2654" y="4124"/>
                    <a:pt x="2637" y="4028"/>
                  </a:cubicBezTo>
                  <a:cubicBezTo>
                    <a:pt x="2625" y="3992"/>
                    <a:pt x="2625" y="3968"/>
                    <a:pt x="2612" y="3932"/>
                  </a:cubicBezTo>
                  <a:cubicBezTo>
                    <a:pt x="2034" y="2558"/>
                    <a:pt x="1251" y="1268"/>
                    <a:pt x="311" y="100"/>
                  </a:cubicBezTo>
                  <a:cubicBezTo>
                    <a:pt x="287" y="76"/>
                    <a:pt x="263" y="52"/>
                    <a:pt x="226" y="28"/>
                  </a:cubicBezTo>
                  <a:cubicBezTo>
                    <a:pt x="202" y="9"/>
                    <a:pt x="175" y="1"/>
                    <a:pt x="1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44"/>
            <p:cNvSpPr/>
            <p:nvPr/>
          </p:nvSpPr>
          <p:spPr>
            <a:xfrm>
              <a:off x="1886475" y="1751091"/>
              <a:ext cx="618006" cy="710157"/>
            </a:xfrm>
            <a:custGeom>
              <a:avLst/>
              <a:gdLst/>
              <a:ahLst/>
              <a:cxnLst/>
              <a:rect l="l" t="t" r="r" b="b"/>
              <a:pathLst>
                <a:path w="5050" h="5803" extrusionOk="0">
                  <a:moveTo>
                    <a:pt x="2150" y="0"/>
                  </a:moveTo>
                  <a:cubicBezTo>
                    <a:pt x="2045" y="0"/>
                    <a:pt x="1940" y="29"/>
                    <a:pt x="1844" y="88"/>
                  </a:cubicBezTo>
                  <a:cubicBezTo>
                    <a:pt x="1410" y="341"/>
                    <a:pt x="796" y="715"/>
                    <a:pt x="362" y="967"/>
                  </a:cubicBezTo>
                  <a:cubicBezTo>
                    <a:pt x="109" y="1124"/>
                    <a:pt x="1" y="1438"/>
                    <a:pt x="121" y="1714"/>
                  </a:cubicBezTo>
                  <a:cubicBezTo>
                    <a:pt x="700" y="3101"/>
                    <a:pt x="1483" y="4414"/>
                    <a:pt x="2435" y="5583"/>
                  </a:cubicBezTo>
                  <a:cubicBezTo>
                    <a:pt x="2555" y="5725"/>
                    <a:pt x="2727" y="5803"/>
                    <a:pt x="2900" y="5803"/>
                  </a:cubicBezTo>
                  <a:cubicBezTo>
                    <a:pt x="3005" y="5803"/>
                    <a:pt x="3111" y="5774"/>
                    <a:pt x="3206" y="5715"/>
                  </a:cubicBezTo>
                  <a:cubicBezTo>
                    <a:pt x="3640" y="5462"/>
                    <a:pt x="4254" y="5088"/>
                    <a:pt x="4688" y="4836"/>
                  </a:cubicBezTo>
                  <a:cubicBezTo>
                    <a:pt x="4941" y="4679"/>
                    <a:pt x="5049" y="4365"/>
                    <a:pt x="4929" y="4089"/>
                  </a:cubicBezTo>
                  <a:cubicBezTo>
                    <a:pt x="4351" y="2702"/>
                    <a:pt x="3568" y="1389"/>
                    <a:pt x="2615" y="220"/>
                  </a:cubicBezTo>
                  <a:cubicBezTo>
                    <a:pt x="2495" y="78"/>
                    <a:pt x="2324" y="0"/>
                    <a:pt x="21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4"/>
            <p:cNvSpPr/>
            <p:nvPr/>
          </p:nvSpPr>
          <p:spPr>
            <a:xfrm>
              <a:off x="1893817" y="1890359"/>
              <a:ext cx="377657" cy="571136"/>
            </a:xfrm>
            <a:custGeom>
              <a:avLst/>
              <a:gdLst/>
              <a:ahLst/>
              <a:cxnLst/>
              <a:rect l="l" t="t" r="r" b="b"/>
              <a:pathLst>
                <a:path w="3086" h="4667" extrusionOk="0">
                  <a:moveTo>
                    <a:pt x="319" y="1"/>
                  </a:moveTo>
                  <a:cubicBezTo>
                    <a:pt x="167" y="1"/>
                    <a:pt x="32" y="109"/>
                    <a:pt x="13" y="263"/>
                  </a:cubicBezTo>
                  <a:cubicBezTo>
                    <a:pt x="1" y="372"/>
                    <a:pt x="13" y="480"/>
                    <a:pt x="61" y="576"/>
                  </a:cubicBezTo>
                  <a:cubicBezTo>
                    <a:pt x="640" y="1963"/>
                    <a:pt x="1423" y="3276"/>
                    <a:pt x="2375" y="4445"/>
                  </a:cubicBezTo>
                  <a:cubicBezTo>
                    <a:pt x="2491" y="4593"/>
                    <a:pt x="2671" y="4666"/>
                    <a:pt x="2852" y="4666"/>
                  </a:cubicBezTo>
                  <a:cubicBezTo>
                    <a:pt x="2878" y="4666"/>
                    <a:pt x="2904" y="4665"/>
                    <a:pt x="2929" y="4662"/>
                  </a:cubicBezTo>
                  <a:cubicBezTo>
                    <a:pt x="3050" y="4493"/>
                    <a:pt x="3085" y="4276"/>
                    <a:pt x="3002" y="4071"/>
                  </a:cubicBezTo>
                  <a:cubicBezTo>
                    <a:pt x="2411" y="2686"/>
                    <a:pt x="1639" y="1372"/>
                    <a:pt x="688" y="203"/>
                  </a:cubicBezTo>
                  <a:cubicBezTo>
                    <a:pt x="616" y="118"/>
                    <a:pt x="531" y="59"/>
                    <a:pt x="434" y="22"/>
                  </a:cubicBezTo>
                  <a:cubicBezTo>
                    <a:pt x="396" y="7"/>
                    <a:pt x="357" y="1"/>
                    <a:pt x="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4"/>
            <p:cNvSpPr/>
            <p:nvPr/>
          </p:nvSpPr>
          <p:spPr>
            <a:xfrm>
              <a:off x="2112142" y="1751091"/>
              <a:ext cx="392342" cy="710157"/>
            </a:xfrm>
            <a:custGeom>
              <a:avLst/>
              <a:gdLst/>
              <a:ahLst/>
              <a:cxnLst/>
              <a:rect l="l" t="t" r="r" b="b"/>
              <a:pathLst>
                <a:path w="3206" h="5803" extrusionOk="0">
                  <a:moveTo>
                    <a:pt x="306" y="0"/>
                  </a:moveTo>
                  <a:cubicBezTo>
                    <a:pt x="201" y="0"/>
                    <a:pt x="96" y="29"/>
                    <a:pt x="0" y="88"/>
                  </a:cubicBezTo>
                  <a:cubicBezTo>
                    <a:pt x="554" y="522"/>
                    <a:pt x="1386" y="1714"/>
                    <a:pt x="2013" y="2884"/>
                  </a:cubicBezTo>
                  <a:cubicBezTo>
                    <a:pt x="2832" y="4414"/>
                    <a:pt x="1133" y="5185"/>
                    <a:pt x="350" y="5281"/>
                  </a:cubicBezTo>
                  <a:cubicBezTo>
                    <a:pt x="434" y="5378"/>
                    <a:pt x="506" y="5487"/>
                    <a:pt x="591" y="5583"/>
                  </a:cubicBezTo>
                  <a:cubicBezTo>
                    <a:pt x="711" y="5725"/>
                    <a:pt x="883" y="5803"/>
                    <a:pt x="1056" y="5803"/>
                  </a:cubicBezTo>
                  <a:cubicBezTo>
                    <a:pt x="1161" y="5803"/>
                    <a:pt x="1267" y="5774"/>
                    <a:pt x="1362" y="5715"/>
                  </a:cubicBezTo>
                  <a:cubicBezTo>
                    <a:pt x="1796" y="5462"/>
                    <a:pt x="2410" y="5088"/>
                    <a:pt x="2844" y="4836"/>
                  </a:cubicBezTo>
                  <a:cubicBezTo>
                    <a:pt x="3097" y="4679"/>
                    <a:pt x="3205" y="4365"/>
                    <a:pt x="3085" y="4089"/>
                  </a:cubicBezTo>
                  <a:cubicBezTo>
                    <a:pt x="2507" y="2702"/>
                    <a:pt x="1724" y="1389"/>
                    <a:pt x="771" y="220"/>
                  </a:cubicBezTo>
                  <a:cubicBezTo>
                    <a:pt x="651" y="78"/>
                    <a:pt x="480" y="0"/>
                    <a:pt x="3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4"/>
            <p:cNvSpPr/>
            <p:nvPr/>
          </p:nvSpPr>
          <p:spPr>
            <a:xfrm>
              <a:off x="1913398" y="1920709"/>
              <a:ext cx="324790" cy="513374"/>
            </a:xfrm>
            <a:custGeom>
              <a:avLst/>
              <a:gdLst/>
              <a:ahLst/>
              <a:cxnLst/>
              <a:rect l="l" t="t" r="r" b="b"/>
              <a:pathLst>
                <a:path w="2654" h="4195" extrusionOk="0">
                  <a:moveTo>
                    <a:pt x="158" y="1"/>
                  </a:moveTo>
                  <a:cubicBezTo>
                    <a:pt x="78" y="1"/>
                    <a:pt x="1" y="70"/>
                    <a:pt x="9" y="160"/>
                  </a:cubicBezTo>
                  <a:lnTo>
                    <a:pt x="46" y="269"/>
                  </a:lnTo>
                  <a:cubicBezTo>
                    <a:pt x="624" y="1642"/>
                    <a:pt x="1396" y="2931"/>
                    <a:pt x="2335" y="4101"/>
                  </a:cubicBezTo>
                  <a:cubicBezTo>
                    <a:pt x="2360" y="4125"/>
                    <a:pt x="2384" y="4149"/>
                    <a:pt x="2408" y="4160"/>
                  </a:cubicBezTo>
                  <a:cubicBezTo>
                    <a:pt x="2438" y="4184"/>
                    <a:pt x="2471" y="4194"/>
                    <a:pt x="2502" y="4194"/>
                  </a:cubicBezTo>
                  <a:cubicBezTo>
                    <a:pt x="2583" y="4194"/>
                    <a:pt x="2654" y="4124"/>
                    <a:pt x="2636" y="4028"/>
                  </a:cubicBezTo>
                  <a:cubicBezTo>
                    <a:pt x="2636" y="3992"/>
                    <a:pt x="2625" y="3968"/>
                    <a:pt x="2612" y="3932"/>
                  </a:cubicBezTo>
                  <a:cubicBezTo>
                    <a:pt x="2034" y="2558"/>
                    <a:pt x="1263" y="1268"/>
                    <a:pt x="311" y="100"/>
                  </a:cubicBezTo>
                  <a:lnTo>
                    <a:pt x="239" y="27"/>
                  </a:lnTo>
                  <a:cubicBezTo>
                    <a:pt x="214" y="9"/>
                    <a:pt x="186" y="1"/>
                    <a:pt x="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4"/>
            <p:cNvSpPr/>
            <p:nvPr/>
          </p:nvSpPr>
          <p:spPr>
            <a:xfrm>
              <a:off x="1034103" y="2084576"/>
              <a:ext cx="1097359" cy="776240"/>
            </a:xfrm>
            <a:custGeom>
              <a:avLst/>
              <a:gdLst/>
              <a:ahLst/>
              <a:cxnLst/>
              <a:rect l="l" t="t" r="r" b="b"/>
              <a:pathLst>
                <a:path w="8967" h="6343" extrusionOk="0">
                  <a:moveTo>
                    <a:pt x="7980" y="0"/>
                  </a:moveTo>
                  <a:cubicBezTo>
                    <a:pt x="7941" y="0"/>
                    <a:pt x="7903" y="9"/>
                    <a:pt x="7869" y="26"/>
                  </a:cubicBezTo>
                  <a:cubicBezTo>
                    <a:pt x="6484" y="737"/>
                    <a:pt x="5194" y="1460"/>
                    <a:pt x="3917" y="2231"/>
                  </a:cubicBezTo>
                  <a:cubicBezTo>
                    <a:pt x="2639" y="2990"/>
                    <a:pt x="1386" y="3785"/>
                    <a:pt x="121" y="4666"/>
                  </a:cubicBezTo>
                  <a:cubicBezTo>
                    <a:pt x="49" y="4714"/>
                    <a:pt x="1" y="4798"/>
                    <a:pt x="12" y="4894"/>
                  </a:cubicBezTo>
                  <a:cubicBezTo>
                    <a:pt x="25" y="5148"/>
                    <a:pt x="193" y="5424"/>
                    <a:pt x="338" y="5654"/>
                  </a:cubicBezTo>
                  <a:cubicBezTo>
                    <a:pt x="470" y="5871"/>
                    <a:pt x="651" y="6160"/>
                    <a:pt x="856" y="6304"/>
                  </a:cubicBezTo>
                  <a:cubicBezTo>
                    <a:pt x="894" y="6330"/>
                    <a:pt x="940" y="6342"/>
                    <a:pt x="987" y="6342"/>
                  </a:cubicBezTo>
                  <a:cubicBezTo>
                    <a:pt x="1028" y="6342"/>
                    <a:pt x="1070" y="6333"/>
                    <a:pt x="1109" y="6316"/>
                  </a:cubicBezTo>
                  <a:cubicBezTo>
                    <a:pt x="2483" y="5605"/>
                    <a:pt x="3772" y="4894"/>
                    <a:pt x="5049" y="4111"/>
                  </a:cubicBezTo>
                  <a:cubicBezTo>
                    <a:pt x="6339" y="3364"/>
                    <a:pt x="7580" y="2556"/>
                    <a:pt x="8846" y="1677"/>
                  </a:cubicBezTo>
                  <a:cubicBezTo>
                    <a:pt x="8918" y="1629"/>
                    <a:pt x="8966" y="1544"/>
                    <a:pt x="8954" y="1448"/>
                  </a:cubicBezTo>
                  <a:cubicBezTo>
                    <a:pt x="8930" y="1207"/>
                    <a:pt x="8761" y="906"/>
                    <a:pt x="8640" y="689"/>
                  </a:cubicBezTo>
                  <a:cubicBezTo>
                    <a:pt x="8496" y="459"/>
                    <a:pt x="8340" y="170"/>
                    <a:pt x="8110" y="38"/>
                  </a:cubicBezTo>
                  <a:cubicBezTo>
                    <a:pt x="8071" y="12"/>
                    <a:pt x="8025" y="0"/>
                    <a:pt x="79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4"/>
            <p:cNvSpPr/>
            <p:nvPr/>
          </p:nvSpPr>
          <p:spPr>
            <a:xfrm>
              <a:off x="1113772" y="2084576"/>
              <a:ext cx="1017691" cy="776240"/>
            </a:xfrm>
            <a:custGeom>
              <a:avLst/>
              <a:gdLst/>
              <a:ahLst/>
              <a:cxnLst/>
              <a:rect l="l" t="t" r="r" b="b"/>
              <a:pathLst>
                <a:path w="8316" h="6343" extrusionOk="0">
                  <a:moveTo>
                    <a:pt x="7329" y="0"/>
                  </a:moveTo>
                  <a:cubicBezTo>
                    <a:pt x="7290" y="0"/>
                    <a:pt x="7252" y="9"/>
                    <a:pt x="7218" y="26"/>
                  </a:cubicBezTo>
                  <a:cubicBezTo>
                    <a:pt x="7194" y="38"/>
                    <a:pt x="7182" y="50"/>
                    <a:pt x="7158" y="62"/>
                  </a:cubicBezTo>
                  <a:cubicBezTo>
                    <a:pt x="7279" y="194"/>
                    <a:pt x="7387" y="363"/>
                    <a:pt x="7472" y="520"/>
                  </a:cubicBezTo>
                  <a:cubicBezTo>
                    <a:pt x="7604" y="737"/>
                    <a:pt x="7772" y="1038"/>
                    <a:pt x="7797" y="1279"/>
                  </a:cubicBezTo>
                  <a:cubicBezTo>
                    <a:pt x="7809" y="1375"/>
                    <a:pt x="7761" y="1460"/>
                    <a:pt x="7689" y="1508"/>
                  </a:cubicBezTo>
                  <a:cubicBezTo>
                    <a:pt x="6411" y="2388"/>
                    <a:pt x="5170" y="3195"/>
                    <a:pt x="3892" y="3943"/>
                  </a:cubicBezTo>
                  <a:cubicBezTo>
                    <a:pt x="2639" y="4714"/>
                    <a:pt x="1362" y="5424"/>
                    <a:pt x="0" y="6112"/>
                  </a:cubicBezTo>
                  <a:cubicBezTo>
                    <a:pt x="73" y="6184"/>
                    <a:pt x="132" y="6256"/>
                    <a:pt x="205" y="6304"/>
                  </a:cubicBezTo>
                  <a:cubicBezTo>
                    <a:pt x="243" y="6330"/>
                    <a:pt x="289" y="6342"/>
                    <a:pt x="336" y="6342"/>
                  </a:cubicBezTo>
                  <a:cubicBezTo>
                    <a:pt x="377" y="6342"/>
                    <a:pt x="419" y="6333"/>
                    <a:pt x="458" y="6316"/>
                  </a:cubicBezTo>
                  <a:cubicBezTo>
                    <a:pt x="1832" y="5605"/>
                    <a:pt x="3121" y="4894"/>
                    <a:pt x="4398" y="4111"/>
                  </a:cubicBezTo>
                  <a:cubicBezTo>
                    <a:pt x="5688" y="3364"/>
                    <a:pt x="6929" y="2556"/>
                    <a:pt x="8195" y="1677"/>
                  </a:cubicBezTo>
                  <a:cubicBezTo>
                    <a:pt x="8267" y="1629"/>
                    <a:pt x="8315" y="1544"/>
                    <a:pt x="8303" y="1448"/>
                  </a:cubicBezTo>
                  <a:cubicBezTo>
                    <a:pt x="8279" y="1207"/>
                    <a:pt x="8110" y="906"/>
                    <a:pt x="7989" y="689"/>
                  </a:cubicBezTo>
                  <a:cubicBezTo>
                    <a:pt x="7845" y="459"/>
                    <a:pt x="7689" y="170"/>
                    <a:pt x="7459" y="38"/>
                  </a:cubicBezTo>
                  <a:cubicBezTo>
                    <a:pt x="7420" y="12"/>
                    <a:pt x="7374" y="0"/>
                    <a:pt x="73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4" name="Picture 2" descr="Home - Colegio Providencia de Temuco">
            <a:extLst>
              <a:ext uri="{FF2B5EF4-FFF2-40B4-BE49-F238E27FC236}">
                <a16:creationId xmlns:a16="http://schemas.microsoft.com/office/drawing/2014/main" id="{2736C9B5-A30A-0B5D-B261-9C0C169A9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74" y="106108"/>
            <a:ext cx="2180079" cy="120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oogle Shape;836;p54">
            <a:extLst>
              <a:ext uri="{FF2B5EF4-FFF2-40B4-BE49-F238E27FC236}">
                <a16:creationId xmlns:a16="http://schemas.microsoft.com/office/drawing/2014/main" id="{5DDE8CF1-95A6-FBEC-0BE7-C426855ABEB7}"/>
              </a:ext>
            </a:extLst>
          </p:cNvPr>
          <p:cNvCxnSpPr>
            <a:cxnSpLocks/>
          </p:cNvCxnSpPr>
          <p:nvPr/>
        </p:nvCxnSpPr>
        <p:spPr>
          <a:xfrm flipV="1">
            <a:off x="5004465" y="1228648"/>
            <a:ext cx="1931068" cy="825741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" name="Google Shape;836;p54">
            <a:extLst>
              <a:ext uri="{FF2B5EF4-FFF2-40B4-BE49-F238E27FC236}">
                <a16:creationId xmlns:a16="http://schemas.microsoft.com/office/drawing/2014/main" id="{2A50D6E9-32D1-943C-8EEE-05C606CAB9D4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365655" y="1104092"/>
            <a:ext cx="1346765" cy="58881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836;p54">
            <a:extLst>
              <a:ext uri="{FF2B5EF4-FFF2-40B4-BE49-F238E27FC236}">
                <a16:creationId xmlns:a16="http://schemas.microsoft.com/office/drawing/2014/main" id="{D82327CD-FE5B-EF55-23AB-C7F739323763}"/>
              </a:ext>
            </a:extLst>
          </p:cNvPr>
          <p:cNvCxnSpPr>
            <a:cxnSpLocks/>
          </p:cNvCxnSpPr>
          <p:nvPr/>
        </p:nvCxnSpPr>
        <p:spPr>
          <a:xfrm rot="10800000">
            <a:off x="2362487" y="1106281"/>
            <a:ext cx="2072923" cy="97298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25" name="Google Shape;825;p54"/>
          <p:cNvCxnSpPr>
            <a:cxnSpLocks/>
            <a:stCxn id="826" idx="2"/>
            <a:endCxn id="827" idx="0"/>
          </p:cNvCxnSpPr>
          <p:nvPr/>
        </p:nvCxnSpPr>
        <p:spPr>
          <a:xfrm rot="5400000">
            <a:off x="4423424" y="2747585"/>
            <a:ext cx="677391" cy="127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29" name="Google Shape;829;p54"/>
          <p:cNvSpPr/>
          <p:nvPr/>
        </p:nvSpPr>
        <p:spPr>
          <a:xfrm>
            <a:off x="1484001" y="1835931"/>
            <a:ext cx="1047695" cy="984457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54"/>
          <p:cNvSpPr txBox="1">
            <a:spLocks noGrp="1"/>
          </p:cNvSpPr>
          <p:nvPr>
            <p:ph type="subTitle" idx="4294967295"/>
          </p:nvPr>
        </p:nvSpPr>
        <p:spPr>
          <a:xfrm>
            <a:off x="3755533" y="3618432"/>
            <a:ext cx="1978200" cy="9301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600" b="1" dirty="0"/>
              <a:t>Equilibrio</a:t>
            </a:r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600" b="1" dirty="0"/>
              <a:t>Coordinación</a:t>
            </a:r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600" b="1" dirty="0"/>
              <a:t>Botear</a:t>
            </a:r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sz="1600" dirty="0"/>
          </a:p>
        </p:txBody>
      </p:sp>
      <p:sp>
        <p:nvSpPr>
          <p:cNvPr id="832" name="Google Shape;832;p54"/>
          <p:cNvSpPr txBox="1">
            <a:spLocks noGrp="1"/>
          </p:cNvSpPr>
          <p:nvPr>
            <p:ph type="subTitle" idx="4294967295"/>
          </p:nvPr>
        </p:nvSpPr>
        <p:spPr>
          <a:xfrm>
            <a:off x="6503663" y="3756588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s-ES" sz="1600" b="1" dirty="0"/>
              <a:t>Combinación de las anteriores</a:t>
            </a:r>
            <a:endParaRPr sz="1600" b="1" dirty="0"/>
          </a:p>
        </p:txBody>
      </p:sp>
      <p:sp>
        <p:nvSpPr>
          <p:cNvPr id="833" name="Google Shape;833;p54"/>
          <p:cNvSpPr txBox="1">
            <a:spLocks noGrp="1"/>
          </p:cNvSpPr>
          <p:nvPr>
            <p:ph type="subTitle" idx="4294967295"/>
          </p:nvPr>
        </p:nvSpPr>
        <p:spPr>
          <a:xfrm>
            <a:off x="753120" y="3602732"/>
            <a:ext cx="1978200" cy="12785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" sz="1600" b="1" dirty="0">
                <a:solidFill>
                  <a:schemeClr val="dk1"/>
                </a:solidFill>
              </a:rPr>
              <a:t>Correr</a:t>
            </a:r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" sz="1600" b="1" dirty="0"/>
              <a:t>Saltar</a:t>
            </a:r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" sz="1600" b="1" dirty="0"/>
              <a:t>Lanzar</a:t>
            </a:r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" sz="1600" b="1" dirty="0"/>
              <a:t>Atrapar</a:t>
            </a:r>
            <a:endParaRPr sz="1600" b="1" dirty="0"/>
          </a:p>
        </p:txBody>
      </p:sp>
      <p:cxnSp>
        <p:nvCxnSpPr>
          <p:cNvPr id="834" name="Google Shape;834;p54"/>
          <p:cNvCxnSpPr>
            <a:cxnSpLocks/>
            <a:stCxn id="826" idx="2"/>
            <a:endCxn id="835" idx="0"/>
          </p:cNvCxnSpPr>
          <p:nvPr/>
        </p:nvCxnSpPr>
        <p:spPr>
          <a:xfrm rot="16200000" flipH="1">
            <a:off x="5825874" y="1345135"/>
            <a:ext cx="632837" cy="2760346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36" name="Google Shape;836;p54"/>
          <p:cNvCxnSpPr>
            <a:cxnSpLocks/>
            <a:stCxn id="826" idx="2"/>
            <a:endCxn id="837" idx="0"/>
          </p:cNvCxnSpPr>
          <p:nvPr/>
        </p:nvCxnSpPr>
        <p:spPr>
          <a:xfrm rot="5400000">
            <a:off x="2979505" y="1303666"/>
            <a:ext cx="677391" cy="2887839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38" name="Google Shape;838;p54"/>
          <p:cNvSpPr/>
          <p:nvPr/>
        </p:nvSpPr>
        <p:spPr>
          <a:xfrm>
            <a:off x="1040540" y="2993781"/>
            <a:ext cx="1813699" cy="53274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p54"/>
          <p:cNvSpPr txBox="1"/>
          <p:nvPr/>
        </p:nvSpPr>
        <p:spPr>
          <a:xfrm>
            <a:off x="958290" y="3086281"/>
            <a:ext cx="183198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BASICAS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839" name="Google Shape;839;p54"/>
          <p:cNvSpPr/>
          <p:nvPr/>
        </p:nvSpPr>
        <p:spPr>
          <a:xfrm>
            <a:off x="6384276" y="2909496"/>
            <a:ext cx="2382146" cy="761677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54"/>
          <p:cNvSpPr txBox="1"/>
          <p:nvPr/>
        </p:nvSpPr>
        <p:spPr>
          <a:xfrm>
            <a:off x="6533365" y="3041727"/>
            <a:ext cx="1978200" cy="561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ESPECIALIZADAS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840" name="Google Shape;840;p54"/>
          <p:cNvSpPr/>
          <p:nvPr/>
        </p:nvSpPr>
        <p:spPr>
          <a:xfrm>
            <a:off x="3803520" y="3006682"/>
            <a:ext cx="1978200" cy="53274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54"/>
          <p:cNvSpPr/>
          <p:nvPr/>
        </p:nvSpPr>
        <p:spPr>
          <a:xfrm>
            <a:off x="3564551" y="1766280"/>
            <a:ext cx="2576654" cy="745476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54"/>
          <p:cNvSpPr txBox="1"/>
          <p:nvPr/>
        </p:nvSpPr>
        <p:spPr>
          <a:xfrm>
            <a:off x="3773019" y="1888648"/>
            <a:ext cx="1978200" cy="5202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HABILIDADES MOTRICES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827" name="Google Shape;827;p54"/>
          <p:cNvSpPr txBox="1"/>
          <p:nvPr/>
        </p:nvSpPr>
        <p:spPr>
          <a:xfrm>
            <a:off x="3773019" y="3086281"/>
            <a:ext cx="19782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ESPECIFICAS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842" name="Google Shape;842;p54"/>
          <p:cNvSpPr/>
          <p:nvPr/>
        </p:nvSpPr>
        <p:spPr>
          <a:xfrm>
            <a:off x="7021726" y="1835931"/>
            <a:ext cx="1047695" cy="984457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64" name="Google Shape;864;p54"/>
          <p:cNvGrpSpPr/>
          <p:nvPr/>
        </p:nvGrpSpPr>
        <p:grpSpPr>
          <a:xfrm>
            <a:off x="7174060" y="1925039"/>
            <a:ext cx="743212" cy="806353"/>
            <a:chOff x="4816175" y="908550"/>
            <a:chExt cx="2023446" cy="2195949"/>
          </a:xfrm>
        </p:grpSpPr>
        <p:sp>
          <p:nvSpPr>
            <p:cNvPr id="865" name="Google Shape;865;p54"/>
            <p:cNvSpPr/>
            <p:nvPr/>
          </p:nvSpPr>
          <p:spPr>
            <a:xfrm>
              <a:off x="5127464" y="908550"/>
              <a:ext cx="679379" cy="419995"/>
            </a:xfrm>
            <a:custGeom>
              <a:avLst/>
              <a:gdLst/>
              <a:ahLst/>
              <a:cxnLst/>
              <a:rect l="l" t="t" r="r" b="b"/>
              <a:pathLst>
                <a:path w="4856" h="3002" extrusionOk="0">
                  <a:moveTo>
                    <a:pt x="1132" y="1"/>
                  </a:moveTo>
                  <a:cubicBezTo>
                    <a:pt x="786" y="1"/>
                    <a:pt x="409" y="26"/>
                    <a:pt x="0" y="80"/>
                  </a:cubicBezTo>
                  <a:cubicBezTo>
                    <a:pt x="10" y="91"/>
                    <a:pt x="500" y="3002"/>
                    <a:pt x="3431" y="3002"/>
                  </a:cubicBezTo>
                  <a:cubicBezTo>
                    <a:pt x="3854" y="3002"/>
                    <a:pt x="4327" y="2941"/>
                    <a:pt x="4856" y="2803"/>
                  </a:cubicBezTo>
                  <a:cubicBezTo>
                    <a:pt x="4749" y="1583"/>
                    <a:pt x="3891" y="1"/>
                    <a:pt x="11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54"/>
            <p:cNvSpPr/>
            <p:nvPr/>
          </p:nvSpPr>
          <p:spPr>
            <a:xfrm>
              <a:off x="5176291" y="997110"/>
              <a:ext cx="630552" cy="331995"/>
            </a:xfrm>
            <a:custGeom>
              <a:avLst/>
              <a:gdLst/>
              <a:ahLst/>
              <a:cxnLst/>
              <a:rect l="l" t="t" r="r" b="b"/>
              <a:pathLst>
                <a:path w="4507" h="2373" extrusionOk="0">
                  <a:moveTo>
                    <a:pt x="3242" y="1"/>
                  </a:moveTo>
                  <a:lnTo>
                    <a:pt x="3242" y="1"/>
                  </a:lnTo>
                  <a:cubicBezTo>
                    <a:pt x="3748" y="507"/>
                    <a:pt x="3965" y="1146"/>
                    <a:pt x="4013" y="1701"/>
                  </a:cubicBezTo>
                  <a:cubicBezTo>
                    <a:pt x="3521" y="1827"/>
                    <a:pt x="3081" y="1883"/>
                    <a:pt x="2688" y="1883"/>
                  </a:cubicBezTo>
                  <a:cubicBezTo>
                    <a:pt x="1253" y="1883"/>
                    <a:pt x="445" y="1142"/>
                    <a:pt x="0" y="423"/>
                  </a:cubicBezTo>
                  <a:lnTo>
                    <a:pt x="0" y="423"/>
                  </a:lnTo>
                  <a:cubicBezTo>
                    <a:pt x="409" y="1280"/>
                    <a:pt x="1282" y="2373"/>
                    <a:pt x="3071" y="2373"/>
                  </a:cubicBezTo>
                  <a:cubicBezTo>
                    <a:pt x="3496" y="2373"/>
                    <a:pt x="3973" y="2311"/>
                    <a:pt x="4507" y="2170"/>
                  </a:cubicBezTo>
                  <a:cubicBezTo>
                    <a:pt x="4447" y="1435"/>
                    <a:pt x="4110" y="568"/>
                    <a:pt x="32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54"/>
            <p:cNvSpPr/>
            <p:nvPr/>
          </p:nvSpPr>
          <p:spPr>
            <a:xfrm>
              <a:off x="5211687" y="966890"/>
              <a:ext cx="566615" cy="317025"/>
            </a:xfrm>
            <a:custGeom>
              <a:avLst/>
              <a:gdLst/>
              <a:ahLst/>
              <a:cxnLst/>
              <a:rect l="l" t="t" r="r" b="b"/>
              <a:pathLst>
                <a:path w="4050" h="2266" extrusionOk="0">
                  <a:moveTo>
                    <a:pt x="1" y="0"/>
                  </a:moveTo>
                  <a:cubicBezTo>
                    <a:pt x="1" y="0"/>
                    <a:pt x="253" y="133"/>
                    <a:pt x="627" y="337"/>
                  </a:cubicBezTo>
                  <a:cubicBezTo>
                    <a:pt x="989" y="543"/>
                    <a:pt x="1495" y="820"/>
                    <a:pt x="1977" y="1097"/>
                  </a:cubicBezTo>
                  <a:cubicBezTo>
                    <a:pt x="2229" y="1242"/>
                    <a:pt x="2470" y="1386"/>
                    <a:pt x="2700" y="1518"/>
                  </a:cubicBezTo>
                  <a:cubicBezTo>
                    <a:pt x="2808" y="1579"/>
                    <a:pt x="2928" y="1639"/>
                    <a:pt x="3025" y="1711"/>
                  </a:cubicBezTo>
                  <a:cubicBezTo>
                    <a:pt x="3134" y="1772"/>
                    <a:pt x="3218" y="1832"/>
                    <a:pt x="3314" y="1892"/>
                  </a:cubicBezTo>
                  <a:cubicBezTo>
                    <a:pt x="3664" y="2121"/>
                    <a:pt x="3905" y="2266"/>
                    <a:pt x="3905" y="2266"/>
                  </a:cubicBezTo>
                  <a:lnTo>
                    <a:pt x="4050" y="2073"/>
                  </a:lnTo>
                  <a:cubicBezTo>
                    <a:pt x="4050" y="2073"/>
                    <a:pt x="3796" y="1928"/>
                    <a:pt x="3423" y="1711"/>
                  </a:cubicBezTo>
                  <a:cubicBezTo>
                    <a:pt x="3326" y="1663"/>
                    <a:pt x="3230" y="1603"/>
                    <a:pt x="3121" y="1543"/>
                  </a:cubicBezTo>
                  <a:cubicBezTo>
                    <a:pt x="3013" y="1483"/>
                    <a:pt x="2893" y="1435"/>
                    <a:pt x="2784" y="1362"/>
                  </a:cubicBezTo>
                  <a:cubicBezTo>
                    <a:pt x="2543" y="1242"/>
                    <a:pt x="2290" y="1121"/>
                    <a:pt x="2037" y="988"/>
                  </a:cubicBezTo>
                  <a:cubicBezTo>
                    <a:pt x="1530" y="736"/>
                    <a:pt x="1024" y="495"/>
                    <a:pt x="639" y="302"/>
                  </a:cubicBezTo>
                  <a:cubicBezTo>
                    <a:pt x="253" y="121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54"/>
            <p:cNvSpPr/>
            <p:nvPr/>
          </p:nvSpPr>
          <p:spPr>
            <a:xfrm>
              <a:off x="5269048" y="1066363"/>
              <a:ext cx="155155" cy="32178"/>
            </a:xfrm>
            <a:custGeom>
              <a:avLst/>
              <a:gdLst/>
              <a:ahLst/>
              <a:cxnLst/>
              <a:rect l="l" t="t" r="r" b="b"/>
              <a:pathLst>
                <a:path w="1109" h="230" extrusionOk="0">
                  <a:moveTo>
                    <a:pt x="1072" y="1"/>
                  </a:moveTo>
                  <a:cubicBezTo>
                    <a:pt x="1072" y="1"/>
                    <a:pt x="1000" y="12"/>
                    <a:pt x="904" y="49"/>
                  </a:cubicBezTo>
                  <a:cubicBezTo>
                    <a:pt x="820" y="73"/>
                    <a:pt x="675" y="97"/>
                    <a:pt x="542" y="133"/>
                  </a:cubicBezTo>
                  <a:cubicBezTo>
                    <a:pt x="277" y="181"/>
                    <a:pt x="0" y="229"/>
                    <a:pt x="0" y="229"/>
                  </a:cubicBezTo>
                  <a:cubicBezTo>
                    <a:pt x="0" y="229"/>
                    <a:pt x="277" y="205"/>
                    <a:pt x="555" y="193"/>
                  </a:cubicBezTo>
                  <a:cubicBezTo>
                    <a:pt x="687" y="181"/>
                    <a:pt x="820" y="169"/>
                    <a:pt x="928" y="145"/>
                  </a:cubicBezTo>
                  <a:cubicBezTo>
                    <a:pt x="1037" y="133"/>
                    <a:pt x="1109" y="121"/>
                    <a:pt x="1109" y="121"/>
                  </a:cubicBezTo>
                  <a:lnTo>
                    <a:pt x="107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54"/>
            <p:cNvSpPr/>
            <p:nvPr/>
          </p:nvSpPr>
          <p:spPr>
            <a:xfrm>
              <a:off x="5370199" y="1152265"/>
              <a:ext cx="224268" cy="28820"/>
            </a:xfrm>
            <a:custGeom>
              <a:avLst/>
              <a:gdLst/>
              <a:ahLst/>
              <a:cxnLst/>
              <a:rect l="l" t="t" r="r" b="b"/>
              <a:pathLst>
                <a:path w="1603" h="206" extrusionOk="0">
                  <a:moveTo>
                    <a:pt x="1578" y="1"/>
                  </a:moveTo>
                  <a:cubicBezTo>
                    <a:pt x="1578" y="1"/>
                    <a:pt x="1482" y="13"/>
                    <a:pt x="1337" y="37"/>
                  </a:cubicBezTo>
                  <a:cubicBezTo>
                    <a:pt x="1193" y="61"/>
                    <a:pt x="988" y="85"/>
                    <a:pt x="796" y="97"/>
                  </a:cubicBezTo>
                  <a:cubicBezTo>
                    <a:pt x="397" y="134"/>
                    <a:pt x="0" y="158"/>
                    <a:pt x="0" y="158"/>
                  </a:cubicBezTo>
                  <a:cubicBezTo>
                    <a:pt x="0" y="158"/>
                    <a:pt x="397" y="182"/>
                    <a:pt x="796" y="193"/>
                  </a:cubicBezTo>
                  <a:cubicBezTo>
                    <a:pt x="988" y="206"/>
                    <a:pt x="1193" y="206"/>
                    <a:pt x="1350" y="206"/>
                  </a:cubicBezTo>
                  <a:lnTo>
                    <a:pt x="1603" y="206"/>
                  </a:lnTo>
                  <a:lnTo>
                    <a:pt x="15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54"/>
            <p:cNvSpPr/>
            <p:nvPr/>
          </p:nvSpPr>
          <p:spPr>
            <a:xfrm>
              <a:off x="5764731" y="1118268"/>
              <a:ext cx="129832" cy="518068"/>
            </a:xfrm>
            <a:custGeom>
              <a:avLst/>
              <a:gdLst/>
              <a:ahLst/>
              <a:cxnLst/>
              <a:rect l="l" t="t" r="r" b="b"/>
              <a:pathLst>
                <a:path w="928" h="3703" extrusionOk="0">
                  <a:moveTo>
                    <a:pt x="363" y="0"/>
                  </a:moveTo>
                  <a:cubicBezTo>
                    <a:pt x="311" y="0"/>
                    <a:pt x="264" y="36"/>
                    <a:pt x="253" y="99"/>
                  </a:cubicBezTo>
                  <a:cubicBezTo>
                    <a:pt x="180" y="545"/>
                    <a:pt x="0" y="2220"/>
                    <a:pt x="542" y="3703"/>
                  </a:cubicBezTo>
                  <a:lnTo>
                    <a:pt x="928" y="3570"/>
                  </a:lnTo>
                  <a:cubicBezTo>
                    <a:pt x="434" y="2208"/>
                    <a:pt x="807" y="642"/>
                    <a:pt x="892" y="244"/>
                  </a:cubicBezTo>
                  <a:cubicBezTo>
                    <a:pt x="903" y="195"/>
                    <a:pt x="868" y="136"/>
                    <a:pt x="807" y="123"/>
                  </a:cubicBezTo>
                  <a:lnTo>
                    <a:pt x="386" y="3"/>
                  </a:lnTo>
                  <a:cubicBezTo>
                    <a:pt x="378" y="1"/>
                    <a:pt x="371" y="0"/>
                    <a:pt x="3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54"/>
            <p:cNvSpPr/>
            <p:nvPr/>
          </p:nvSpPr>
          <p:spPr>
            <a:xfrm>
              <a:off x="5801806" y="1130439"/>
              <a:ext cx="92757" cy="505896"/>
            </a:xfrm>
            <a:custGeom>
              <a:avLst/>
              <a:gdLst/>
              <a:ahLst/>
              <a:cxnLst/>
              <a:rect l="l" t="t" r="r" b="b"/>
              <a:pathLst>
                <a:path w="663" h="3616" extrusionOk="0">
                  <a:moveTo>
                    <a:pt x="421" y="0"/>
                  </a:moveTo>
                  <a:cubicBezTo>
                    <a:pt x="338" y="349"/>
                    <a:pt x="108" y="1410"/>
                    <a:pt x="265" y="2507"/>
                  </a:cubicBezTo>
                  <a:lnTo>
                    <a:pt x="193" y="2507"/>
                  </a:lnTo>
                  <a:cubicBezTo>
                    <a:pt x="121" y="2507"/>
                    <a:pt x="60" y="2507"/>
                    <a:pt x="0" y="2494"/>
                  </a:cubicBezTo>
                  <a:lnTo>
                    <a:pt x="0" y="2494"/>
                  </a:lnTo>
                  <a:cubicBezTo>
                    <a:pt x="48" y="2868"/>
                    <a:pt x="145" y="3254"/>
                    <a:pt x="277" y="3616"/>
                  </a:cubicBezTo>
                  <a:lnTo>
                    <a:pt x="663" y="3483"/>
                  </a:lnTo>
                  <a:cubicBezTo>
                    <a:pt x="638" y="3399"/>
                    <a:pt x="603" y="3314"/>
                    <a:pt x="590" y="3230"/>
                  </a:cubicBezTo>
                  <a:cubicBezTo>
                    <a:pt x="566" y="3169"/>
                    <a:pt x="555" y="3121"/>
                    <a:pt x="542" y="3061"/>
                  </a:cubicBezTo>
                  <a:cubicBezTo>
                    <a:pt x="530" y="3037"/>
                    <a:pt x="530" y="3013"/>
                    <a:pt x="518" y="2989"/>
                  </a:cubicBezTo>
                  <a:cubicBezTo>
                    <a:pt x="506" y="2904"/>
                    <a:pt x="494" y="2832"/>
                    <a:pt x="482" y="2760"/>
                  </a:cubicBezTo>
                  <a:lnTo>
                    <a:pt x="482" y="2735"/>
                  </a:lnTo>
                  <a:cubicBezTo>
                    <a:pt x="470" y="2663"/>
                    <a:pt x="458" y="2579"/>
                    <a:pt x="446" y="2494"/>
                  </a:cubicBezTo>
                  <a:cubicBezTo>
                    <a:pt x="338" y="1447"/>
                    <a:pt x="555" y="458"/>
                    <a:pt x="627" y="157"/>
                  </a:cubicBezTo>
                  <a:cubicBezTo>
                    <a:pt x="638" y="108"/>
                    <a:pt x="603" y="49"/>
                    <a:pt x="542" y="36"/>
                  </a:cubicBezTo>
                  <a:lnTo>
                    <a:pt x="42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54"/>
            <p:cNvSpPr/>
            <p:nvPr/>
          </p:nvSpPr>
          <p:spPr>
            <a:xfrm>
              <a:off x="4816175" y="1426898"/>
              <a:ext cx="2023446" cy="1677461"/>
            </a:xfrm>
            <a:custGeom>
              <a:avLst/>
              <a:gdLst/>
              <a:ahLst/>
              <a:cxnLst/>
              <a:rect l="l" t="t" r="r" b="b"/>
              <a:pathLst>
                <a:path w="14463" h="11990" extrusionOk="0">
                  <a:moveTo>
                    <a:pt x="4267" y="1"/>
                  </a:moveTo>
                  <a:cubicBezTo>
                    <a:pt x="2411" y="1"/>
                    <a:pt x="796" y="1453"/>
                    <a:pt x="442" y="4051"/>
                  </a:cubicBezTo>
                  <a:cubicBezTo>
                    <a:pt x="1" y="7356"/>
                    <a:pt x="1334" y="11990"/>
                    <a:pt x="6280" y="11990"/>
                  </a:cubicBezTo>
                  <a:cubicBezTo>
                    <a:pt x="6473" y="11990"/>
                    <a:pt x="6672" y="11982"/>
                    <a:pt x="6877" y="11968"/>
                  </a:cubicBezTo>
                  <a:cubicBezTo>
                    <a:pt x="6997" y="11962"/>
                    <a:pt x="7114" y="11959"/>
                    <a:pt x="7232" y="11959"/>
                  </a:cubicBezTo>
                  <a:cubicBezTo>
                    <a:pt x="7349" y="11959"/>
                    <a:pt x="7466" y="11962"/>
                    <a:pt x="7587" y="11968"/>
                  </a:cubicBezTo>
                  <a:cubicBezTo>
                    <a:pt x="7792" y="11982"/>
                    <a:pt x="7991" y="11990"/>
                    <a:pt x="8184" y="11990"/>
                  </a:cubicBezTo>
                  <a:cubicBezTo>
                    <a:pt x="13140" y="11990"/>
                    <a:pt x="14463" y="7356"/>
                    <a:pt x="14022" y="4051"/>
                  </a:cubicBezTo>
                  <a:cubicBezTo>
                    <a:pt x="13668" y="1453"/>
                    <a:pt x="12064" y="1"/>
                    <a:pt x="10197" y="1"/>
                  </a:cubicBezTo>
                  <a:cubicBezTo>
                    <a:pt x="10159" y="1"/>
                    <a:pt x="10120" y="1"/>
                    <a:pt x="10082" y="2"/>
                  </a:cubicBezTo>
                  <a:cubicBezTo>
                    <a:pt x="8599" y="51"/>
                    <a:pt x="8202" y="544"/>
                    <a:pt x="7238" y="544"/>
                  </a:cubicBezTo>
                  <a:cubicBezTo>
                    <a:pt x="6261" y="544"/>
                    <a:pt x="5864" y="51"/>
                    <a:pt x="4382" y="2"/>
                  </a:cubicBezTo>
                  <a:cubicBezTo>
                    <a:pt x="4343" y="1"/>
                    <a:pt x="4305" y="1"/>
                    <a:pt x="426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54"/>
            <p:cNvSpPr/>
            <p:nvPr/>
          </p:nvSpPr>
          <p:spPr>
            <a:xfrm>
              <a:off x="5034567" y="1449003"/>
              <a:ext cx="1805054" cy="1655496"/>
            </a:xfrm>
            <a:custGeom>
              <a:avLst/>
              <a:gdLst/>
              <a:ahLst/>
              <a:cxnLst/>
              <a:rect l="l" t="t" r="r" b="b"/>
              <a:pathLst>
                <a:path w="12902" h="11833" extrusionOk="0">
                  <a:moveTo>
                    <a:pt x="9678" y="1"/>
                  </a:moveTo>
                  <a:lnTo>
                    <a:pt x="9678" y="1"/>
                  </a:lnTo>
                  <a:cubicBezTo>
                    <a:pt x="12275" y="5024"/>
                    <a:pt x="8581" y="10673"/>
                    <a:pt x="3806" y="10673"/>
                  </a:cubicBezTo>
                  <a:cubicBezTo>
                    <a:pt x="2580" y="10673"/>
                    <a:pt x="1282" y="10300"/>
                    <a:pt x="1" y="9448"/>
                  </a:cubicBezTo>
                  <a:lnTo>
                    <a:pt x="1" y="9448"/>
                  </a:lnTo>
                  <a:cubicBezTo>
                    <a:pt x="922" y="10835"/>
                    <a:pt x="2434" y="11833"/>
                    <a:pt x="4708" y="11833"/>
                  </a:cubicBezTo>
                  <a:cubicBezTo>
                    <a:pt x="4904" y="11833"/>
                    <a:pt x="5107" y="11825"/>
                    <a:pt x="5316" y="11810"/>
                  </a:cubicBezTo>
                  <a:cubicBezTo>
                    <a:pt x="5436" y="11804"/>
                    <a:pt x="5553" y="11801"/>
                    <a:pt x="5671" y="11801"/>
                  </a:cubicBezTo>
                  <a:cubicBezTo>
                    <a:pt x="5788" y="11801"/>
                    <a:pt x="5905" y="11804"/>
                    <a:pt x="6026" y="11810"/>
                  </a:cubicBezTo>
                  <a:cubicBezTo>
                    <a:pt x="6231" y="11824"/>
                    <a:pt x="6430" y="11832"/>
                    <a:pt x="6623" y="11832"/>
                  </a:cubicBezTo>
                  <a:cubicBezTo>
                    <a:pt x="11579" y="11832"/>
                    <a:pt x="12902" y="7198"/>
                    <a:pt x="12461" y="3893"/>
                  </a:cubicBezTo>
                  <a:cubicBezTo>
                    <a:pt x="12184" y="1797"/>
                    <a:pt x="11076" y="447"/>
                    <a:pt x="96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54"/>
            <p:cNvSpPr/>
            <p:nvPr/>
          </p:nvSpPr>
          <p:spPr>
            <a:xfrm>
              <a:off x="4918306" y="1517837"/>
              <a:ext cx="765560" cy="814667"/>
            </a:xfrm>
            <a:custGeom>
              <a:avLst/>
              <a:gdLst/>
              <a:ahLst/>
              <a:cxnLst/>
              <a:rect l="l" t="t" r="r" b="b"/>
              <a:pathLst>
                <a:path w="5472" h="5823" extrusionOk="0">
                  <a:moveTo>
                    <a:pt x="3749" y="0"/>
                  </a:moveTo>
                  <a:cubicBezTo>
                    <a:pt x="3076" y="0"/>
                    <a:pt x="2306" y="217"/>
                    <a:pt x="1640" y="858"/>
                  </a:cubicBezTo>
                  <a:cubicBezTo>
                    <a:pt x="85" y="2352"/>
                    <a:pt x="1" y="5811"/>
                    <a:pt x="772" y="5823"/>
                  </a:cubicBezTo>
                  <a:cubicBezTo>
                    <a:pt x="1905" y="5823"/>
                    <a:pt x="1712" y="3449"/>
                    <a:pt x="3531" y="2606"/>
                  </a:cubicBezTo>
                  <a:cubicBezTo>
                    <a:pt x="4953" y="1955"/>
                    <a:pt x="5472" y="1690"/>
                    <a:pt x="5472" y="714"/>
                  </a:cubicBezTo>
                  <a:cubicBezTo>
                    <a:pt x="5472" y="438"/>
                    <a:pt x="4707" y="0"/>
                    <a:pt x="3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5" name="Google Shape;875;p54"/>
          <p:cNvGrpSpPr/>
          <p:nvPr/>
        </p:nvGrpSpPr>
        <p:grpSpPr>
          <a:xfrm>
            <a:off x="1527161" y="2062873"/>
            <a:ext cx="819450" cy="641078"/>
            <a:chOff x="5850925" y="1671250"/>
            <a:chExt cx="1501100" cy="1174350"/>
          </a:xfrm>
        </p:grpSpPr>
        <p:sp>
          <p:nvSpPr>
            <p:cNvPr id="876" name="Google Shape;876;p54"/>
            <p:cNvSpPr/>
            <p:nvPr/>
          </p:nvSpPr>
          <p:spPr>
            <a:xfrm>
              <a:off x="6015350" y="1671400"/>
              <a:ext cx="1336675" cy="1168375"/>
            </a:xfrm>
            <a:custGeom>
              <a:avLst/>
              <a:gdLst/>
              <a:ahLst/>
              <a:cxnLst/>
              <a:rect l="l" t="t" r="r" b="b"/>
              <a:pathLst>
                <a:path w="53467" h="46735" extrusionOk="0">
                  <a:moveTo>
                    <a:pt x="13159" y="0"/>
                  </a:moveTo>
                  <a:cubicBezTo>
                    <a:pt x="10000" y="0"/>
                    <a:pt x="6944" y="1102"/>
                    <a:pt x="4542" y="3588"/>
                  </a:cubicBezTo>
                  <a:cubicBezTo>
                    <a:pt x="1483" y="6762"/>
                    <a:pt x="0" y="10981"/>
                    <a:pt x="114" y="15163"/>
                  </a:cubicBezTo>
                  <a:cubicBezTo>
                    <a:pt x="208" y="19078"/>
                    <a:pt x="1691" y="22956"/>
                    <a:pt x="4542" y="25921"/>
                  </a:cubicBezTo>
                  <a:lnTo>
                    <a:pt x="6957" y="28298"/>
                  </a:lnTo>
                  <a:lnTo>
                    <a:pt x="24595" y="45784"/>
                  </a:lnTo>
                  <a:cubicBezTo>
                    <a:pt x="25356" y="46393"/>
                    <a:pt x="25736" y="46715"/>
                    <a:pt x="26116" y="46735"/>
                  </a:cubicBezTo>
                  <a:cubicBezTo>
                    <a:pt x="26496" y="46715"/>
                    <a:pt x="26876" y="46393"/>
                    <a:pt x="27637" y="45784"/>
                  </a:cubicBezTo>
                  <a:lnTo>
                    <a:pt x="32578" y="40899"/>
                  </a:lnTo>
                  <a:lnTo>
                    <a:pt x="50045" y="22747"/>
                  </a:lnTo>
                  <a:cubicBezTo>
                    <a:pt x="53467" y="16703"/>
                    <a:pt x="52668" y="8758"/>
                    <a:pt x="47688" y="3588"/>
                  </a:cubicBezTo>
                  <a:cubicBezTo>
                    <a:pt x="45287" y="1102"/>
                    <a:pt x="42230" y="0"/>
                    <a:pt x="39072" y="0"/>
                  </a:cubicBezTo>
                  <a:cubicBezTo>
                    <a:pt x="35131" y="0"/>
                    <a:pt x="31031" y="1715"/>
                    <a:pt x="27845" y="4595"/>
                  </a:cubicBezTo>
                  <a:cubicBezTo>
                    <a:pt x="26780" y="5545"/>
                    <a:pt x="26400" y="6021"/>
                    <a:pt x="26116" y="6021"/>
                  </a:cubicBezTo>
                  <a:cubicBezTo>
                    <a:pt x="25830" y="6021"/>
                    <a:pt x="25450" y="5545"/>
                    <a:pt x="24386" y="4595"/>
                  </a:cubicBezTo>
                  <a:cubicBezTo>
                    <a:pt x="21199" y="1715"/>
                    <a:pt x="17099" y="0"/>
                    <a:pt x="131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54"/>
            <p:cNvSpPr/>
            <p:nvPr/>
          </p:nvSpPr>
          <p:spPr>
            <a:xfrm>
              <a:off x="6567000" y="2562250"/>
              <a:ext cx="262825" cy="277525"/>
            </a:xfrm>
            <a:custGeom>
              <a:avLst/>
              <a:gdLst/>
              <a:ahLst/>
              <a:cxnLst/>
              <a:rect l="l" t="t" r="r" b="b"/>
              <a:pathLst>
                <a:path w="10513" h="11101" extrusionOk="0">
                  <a:moveTo>
                    <a:pt x="7585" y="0"/>
                  </a:moveTo>
                  <a:lnTo>
                    <a:pt x="4220" y="3478"/>
                  </a:lnTo>
                  <a:lnTo>
                    <a:pt x="1" y="7660"/>
                  </a:lnTo>
                  <a:lnTo>
                    <a:pt x="2529" y="10150"/>
                  </a:lnTo>
                  <a:cubicBezTo>
                    <a:pt x="3290" y="10759"/>
                    <a:pt x="3670" y="11081"/>
                    <a:pt x="4050" y="11101"/>
                  </a:cubicBezTo>
                  <a:cubicBezTo>
                    <a:pt x="4430" y="11081"/>
                    <a:pt x="4810" y="10759"/>
                    <a:pt x="5571" y="10150"/>
                  </a:cubicBezTo>
                  <a:lnTo>
                    <a:pt x="10512" y="5265"/>
                  </a:lnTo>
                  <a:cubicBezTo>
                    <a:pt x="9144" y="3592"/>
                    <a:pt x="8174" y="1787"/>
                    <a:pt x="75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54"/>
            <p:cNvSpPr/>
            <p:nvPr/>
          </p:nvSpPr>
          <p:spPr>
            <a:xfrm>
              <a:off x="6994675" y="1671250"/>
              <a:ext cx="357350" cy="568850"/>
            </a:xfrm>
            <a:custGeom>
              <a:avLst/>
              <a:gdLst/>
              <a:ahLst/>
              <a:cxnLst/>
              <a:rect l="l" t="t" r="r" b="b"/>
              <a:pathLst>
                <a:path w="14294" h="22754" extrusionOk="0">
                  <a:moveTo>
                    <a:pt x="0" y="1"/>
                  </a:moveTo>
                  <a:lnTo>
                    <a:pt x="0" y="1"/>
                  </a:lnTo>
                  <a:cubicBezTo>
                    <a:pt x="780" y="495"/>
                    <a:pt x="1521" y="1103"/>
                    <a:pt x="2205" y="1807"/>
                  </a:cubicBezTo>
                  <a:cubicBezTo>
                    <a:pt x="7053" y="6825"/>
                    <a:pt x="7945" y="14408"/>
                    <a:pt x="4904" y="20377"/>
                  </a:cubicBezTo>
                  <a:cubicBezTo>
                    <a:pt x="6520" y="21479"/>
                    <a:pt x="8421" y="22259"/>
                    <a:pt x="10872" y="22753"/>
                  </a:cubicBezTo>
                  <a:cubicBezTo>
                    <a:pt x="14294" y="16709"/>
                    <a:pt x="13495" y="8764"/>
                    <a:pt x="8515" y="3594"/>
                  </a:cubicBezTo>
                  <a:cubicBezTo>
                    <a:pt x="6140" y="1141"/>
                    <a:pt x="3117" y="39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54"/>
            <p:cNvSpPr/>
            <p:nvPr/>
          </p:nvSpPr>
          <p:spPr>
            <a:xfrm>
              <a:off x="5850925" y="1817600"/>
              <a:ext cx="1024025" cy="474275"/>
            </a:xfrm>
            <a:custGeom>
              <a:avLst/>
              <a:gdLst/>
              <a:ahLst/>
              <a:cxnLst/>
              <a:rect l="l" t="t" r="r" b="b"/>
              <a:pathLst>
                <a:path w="40961" h="18971" extrusionOk="0">
                  <a:moveTo>
                    <a:pt x="24592" y="0"/>
                  </a:moveTo>
                  <a:cubicBezTo>
                    <a:pt x="24210" y="0"/>
                    <a:pt x="23887" y="243"/>
                    <a:pt x="23760" y="609"/>
                  </a:cubicBezTo>
                  <a:lnTo>
                    <a:pt x="19938" y="11615"/>
                  </a:lnTo>
                  <a:lnTo>
                    <a:pt x="18400" y="8878"/>
                  </a:lnTo>
                  <a:cubicBezTo>
                    <a:pt x="18247" y="8612"/>
                    <a:pt x="17981" y="8440"/>
                    <a:pt x="17696" y="8422"/>
                  </a:cubicBezTo>
                  <a:cubicBezTo>
                    <a:pt x="17676" y="8421"/>
                    <a:pt x="17656" y="8420"/>
                    <a:pt x="17636" y="8420"/>
                  </a:cubicBezTo>
                  <a:cubicBezTo>
                    <a:pt x="17355" y="8420"/>
                    <a:pt x="17095" y="8551"/>
                    <a:pt x="16917" y="8764"/>
                  </a:cubicBezTo>
                  <a:lnTo>
                    <a:pt x="14958" y="11292"/>
                  </a:lnTo>
                  <a:lnTo>
                    <a:pt x="12849" y="8745"/>
                  </a:lnTo>
                  <a:cubicBezTo>
                    <a:pt x="12678" y="8536"/>
                    <a:pt x="12431" y="8422"/>
                    <a:pt x="12165" y="8422"/>
                  </a:cubicBezTo>
                  <a:lnTo>
                    <a:pt x="893" y="8422"/>
                  </a:lnTo>
                  <a:cubicBezTo>
                    <a:pt x="399" y="8422"/>
                    <a:pt x="1" y="8821"/>
                    <a:pt x="1" y="9315"/>
                  </a:cubicBezTo>
                  <a:cubicBezTo>
                    <a:pt x="1" y="9809"/>
                    <a:pt x="399" y="10209"/>
                    <a:pt x="893" y="10209"/>
                  </a:cubicBezTo>
                  <a:lnTo>
                    <a:pt x="11747" y="10209"/>
                  </a:lnTo>
                  <a:lnTo>
                    <a:pt x="14294" y="13268"/>
                  </a:lnTo>
                  <a:cubicBezTo>
                    <a:pt x="14464" y="13478"/>
                    <a:pt x="14712" y="13592"/>
                    <a:pt x="14978" y="13592"/>
                  </a:cubicBezTo>
                  <a:lnTo>
                    <a:pt x="14996" y="13592"/>
                  </a:lnTo>
                  <a:cubicBezTo>
                    <a:pt x="15263" y="13592"/>
                    <a:pt x="15529" y="13458"/>
                    <a:pt x="15681" y="13250"/>
                  </a:cubicBezTo>
                  <a:lnTo>
                    <a:pt x="17505" y="10911"/>
                  </a:lnTo>
                  <a:lnTo>
                    <a:pt x="19350" y="14219"/>
                  </a:lnTo>
                  <a:cubicBezTo>
                    <a:pt x="19505" y="14495"/>
                    <a:pt x="19801" y="14662"/>
                    <a:pt x="20110" y="14662"/>
                  </a:cubicBezTo>
                  <a:cubicBezTo>
                    <a:pt x="20141" y="14662"/>
                    <a:pt x="20173" y="14660"/>
                    <a:pt x="20204" y="14657"/>
                  </a:cubicBezTo>
                  <a:cubicBezTo>
                    <a:pt x="20547" y="14637"/>
                    <a:pt x="20851" y="14409"/>
                    <a:pt x="20965" y="14067"/>
                  </a:cubicBezTo>
                  <a:lnTo>
                    <a:pt x="24482" y="3955"/>
                  </a:lnTo>
                  <a:lnTo>
                    <a:pt x="28207" y="18306"/>
                  </a:lnTo>
                  <a:cubicBezTo>
                    <a:pt x="28321" y="18686"/>
                    <a:pt x="28663" y="18970"/>
                    <a:pt x="29062" y="18970"/>
                  </a:cubicBezTo>
                  <a:lnTo>
                    <a:pt x="29082" y="18970"/>
                  </a:lnTo>
                  <a:cubicBezTo>
                    <a:pt x="29462" y="18970"/>
                    <a:pt x="29822" y="18704"/>
                    <a:pt x="29936" y="18324"/>
                  </a:cubicBezTo>
                  <a:lnTo>
                    <a:pt x="32237" y="10209"/>
                  </a:lnTo>
                  <a:lnTo>
                    <a:pt x="40068" y="10209"/>
                  </a:lnTo>
                  <a:cubicBezTo>
                    <a:pt x="40562" y="10209"/>
                    <a:pt x="40960" y="9809"/>
                    <a:pt x="40960" y="9315"/>
                  </a:cubicBezTo>
                  <a:cubicBezTo>
                    <a:pt x="40960" y="8821"/>
                    <a:pt x="40562" y="8422"/>
                    <a:pt x="40068" y="8422"/>
                  </a:cubicBezTo>
                  <a:lnTo>
                    <a:pt x="31571" y="8422"/>
                  </a:lnTo>
                  <a:cubicBezTo>
                    <a:pt x="31172" y="8422"/>
                    <a:pt x="30830" y="8688"/>
                    <a:pt x="30716" y="9068"/>
                  </a:cubicBezTo>
                  <a:lnTo>
                    <a:pt x="29120" y="14695"/>
                  </a:lnTo>
                  <a:lnTo>
                    <a:pt x="25450" y="667"/>
                  </a:lnTo>
                  <a:cubicBezTo>
                    <a:pt x="25356" y="287"/>
                    <a:pt x="25032" y="21"/>
                    <a:pt x="24634" y="1"/>
                  </a:cubicBezTo>
                  <a:cubicBezTo>
                    <a:pt x="24620" y="1"/>
                    <a:pt x="24606" y="0"/>
                    <a:pt x="245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54"/>
            <p:cNvSpPr/>
            <p:nvPr/>
          </p:nvSpPr>
          <p:spPr>
            <a:xfrm>
              <a:off x="6745675" y="2125075"/>
              <a:ext cx="600650" cy="720525"/>
            </a:xfrm>
            <a:custGeom>
              <a:avLst/>
              <a:gdLst/>
              <a:ahLst/>
              <a:cxnLst/>
              <a:rect l="l" t="t" r="r" b="b"/>
              <a:pathLst>
                <a:path w="24026" h="28821" extrusionOk="0">
                  <a:moveTo>
                    <a:pt x="12021" y="1"/>
                  </a:moveTo>
                  <a:cubicBezTo>
                    <a:pt x="11895" y="1"/>
                    <a:pt x="11767" y="39"/>
                    <a:pt x="11691" y="115"/>
                  </a:cubicBezTo>
                  <a:cubicBezTo>
                    <a:pt x="9048" y="2832"/>
                    <a:pt x="6045" y="4334"/>
                    <a:pt x="875" y="4981"/>
                  </a:cubicBezTo>
                  <a:cubicBezTo>
                    <a:pt x="38" y="5095"/>
                    <a:pt x="0" y="5151"/>
                    <a:pt x="0" y="6025"/>
                  </a:cubicBezTo>
                  <a:lnTo>
                    <a:pt x="0" y="15415"/>
                  </a:lnTo>
                  <a:cubicBezTo>
                    <a:pt x="0" y="15853"/>
                    <a:pt x="0" y="16023"/>
                    <a:pt x="114" y="16461"/>
                  </a:cubicBezTo>
                  <a:cubicBezTo>
                    <a:pt x="1351" y="21175"/>
                    <a:pt x="5076" y="26079"/>
                    <a:pt x="11691" y="28720"/>
                  </a:cubicBezTo>
                  <a:cubicBezTo>
                    <a:pt x="11843" y="28787"/>
                    <a:pt x="11928" y="28820"/>
                    <a:pt x="12014" y="28820"/>
                  </a:cubicBezTo>
                  <a:cubicBezTo>
                    <a:pt x="12099" y="28820"/>
                    <a:pt x="12185" y="28787"/>
                    <a:pt x="12337" y="28720"/>
                  </a:cubicBezTo>
                  <a:cubicBezTo>
                    <a:pt x="18970" y="26079"/>
                    <a:pt x="22695" y="21175"/>
                    <a:pt x="23911" y="16461"/>
                  </a:cubicBezTo>
                  <a:cubicBezTo>
                    <a:pt x="24026" y="16023"/>
                    <a:pt x="24026" y="15853"/>
                    <a:pt x="24026" y="15415"/>
                  </a:cubicBezTo>
                  <a:lnTo>
                    <a:pt x="24026" y="6025"/>
                  </a:lnTo>
                  <a:cubicBezTo>
                    <a:pt x="24026" y="5151"/>
                    <a:pt x="23988" y="5095"/>
                    <a:pt x="23171" y="4981"/>
                  </a:cubicBezTo>
                  <a:cubicBezTo>
                    <a:pt x="17981" y="4334"/>
                    <a:pt x="14978" y="2832"/>
                    <a:pt x="12337" y="115"/>
                  </a:cubicBezTo>
                  <a:cubicBezTo>
                    <a:pt x="12270" y="39"/>
                    <a:pt x="12146" y="1"/>
                    <a:pt x="120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54"/>
            <p:cNvSpPr/>
            <p:nvPr/>
          </p:nvSpPr>
          <p:spPr>
            <a:xfrm>
              <a:off x="6970450" y="2241025"/>
              <a:ext cx="375875" cy="604575"/>
            </a:xfrm>
            <a:custGeom>
              <a:avLst/>
              <a:gdLst/>
              <a:ahLst/>
              <a:cxnLst/>
              <a:rect l="l" t="t" r="r" b="b"/>
              <a:pathLst>
                <a:path w="15035" h="24183" extrusionOk="0">
                  <a:moveTo>
                    <a:pt x="12031" y="0"/>
                  </a:moveTo>
                  <a:lnTo>
                    <a:pt x="12031" y="9390"/>
                  </a:lnTo>
                  <a:cubicBezTo>
                    <a:pt x="12031" y="9846"/>
                    <a:pt x="12031" y="9998"/>
                    <a:pt x="11917" y="10435"/>
                  </a:cubicBezTo>
                  <a:cubicBezTo>
                    <a:pt x="10683" y="15168"/>
                    <a:pt x="6975" y="20052"/>
                    <a:pt x="343" y="22713"/>
                  </a:cubicBezTo>
                  <a:cubicBezTo>
                    <a:pt x="202" y="22761"/>
                    <a:pt x="126" y="22795"/>
                    <a:pt x="51" y="22795"/>
                  </a:cubicBezTo>
                  <a:cubicBezTo>
                    <a:pt x="34" y="22795"/>
                    <a:pt x="18" y="22793"/>
                    <a:pt x="1" y="22789"/>
                  </a:cubicBezTo>
                  <a:lnTo>
                    <a:pt x="1" y="22789"/>
                  </a:lnTo>
                  <a:cubicBezTo>
                    <a:pt x="837" y="23265"/>
                    <a:pt x="1729" y="23702"/>
                    <a:pt x="2700" y="24082"/>
                  </a:cubicBezTo>
                  <a:cubicBezTo>
                    <a:pt x="2852" y="24149"/>
                    <a:pt x="2937" y="24182"/>
                    <a:pt x="3023" y="24182"/>
                  </a:cubicBezTo>
                  <a:cubicBezTo>
                    <a:pt x="3108" y="24182"/>
                    <a:pt x="3194" y="24149"/>
                    <a:pt x="3346" y="24082"/>
                  </a:cubicBezTo>
                  <a:cubicBezTo>
                    <a:pt x="9979" y="21441"/>
                    <a:pt x="13704" y="16537"/>
                    <a:pt x="14920" y="11823"/>
                  </a:cubicBezTo>
                  <a:cubicBezTo>
                    <a:pt x="15035" y="11385"/>
                    <a:pt x="15035" y="11215"/>
                    <a:pt x="15035" y="10777"/>
                  </a:cubicBezTo>
                  <a:lnTo>
                    <a:pt x="15035" y="1387"/>
                  </a:lnTo>
                  <a:cubicBezTo>
                    <a:pt x="15035" y="513"/>
                    <a:pt x="14997" y="457"/>
                    <a:pt x="14180" y="343"/>
                  </a:cubicBezTo>
                  <a:cubicBezTo>
                    <a:pt x="13420" y="247"/>
                    <a:pt x="12716" y="133"/>
                    <a:pt x="120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54"/>
            <p:cNvSpPr/>
            <p:nvPr/>
          </p:nvSpPr>
          <p:spPr>
            <a:xfrm>
              <a:off x="6876375" y="2315600"/>
              <a:ext cx="339750" cy="339325"/>
            </a:xfrm>
            <a:custGeom>
              <a:avLst/>
              <a:gdLst/>
              <a:ahLst/>
              <a:cxnLst/>
              <a:rect l="l" t="t" r="r" b="b"/>
              <a:pathLst>
                <a:path w="13590" h="13573" extrusionOk="0">
                  <a:moveTo>
                    <a:pt x="5816" y="1"/>
                  </a:moveTo>
                  <a:cubicBezTo>
                    <a:pt x="5074" y="1"/>
                    <a:pt x="4466" y="591"/>
                    <a:pt x="4466" y="1331"/>
                  </a:cubicBezTo>
                  <a:lnTo>
                    <a:pt x="4466" y="4468"/>
                  </a:lnTo>
                  <a:lnTo>
                    <a:pt x="1331" y="4468"/>
                  </a:lnTo>
                  <a:cubicBezTo>
                    <a:pt x="608" y="4468"/>
                    <a:pt x="0" y="5077"/>
                    <a:pt x="0" y="5817"/>
                  </a:cubicBezTo>
                  <a:lnTo>
                    <a:pt x="0" y="7756"/>
                  </a:lnTo>
                  <a:cubicBezTo>
                    <a:pt x="0" y="8498"/>
                    <a:pt x="608" y="9106"/>
                    <a:pt x="1331" y="9106"/>
                  </a:cubicBezTo>
                  <a:lnTo>
                    <a:pt x="4466" y="9106"/>
                  </a:lnTo>
                  <a:lnTo>
                    <a:pt x="4466" y="12242"/>
                  </a:lnTo>
                  <a:cubicBezTo>
                    <a:pt x="4466" y="12984"/>
                    <a:pt x="5074" y="13572"/>
                    <a:pt x="5816" y="13572"/>
                  </a:cubicBezTo>
                  <a:lnTo>
                    <a:pt x="7773" y="13572"/>
                  </a:lnTo>
                  <a:cubicBezTo>
                    <a:pt x="8496" y="13572"/>
                    <a:pt x="9104" y="12984"/>
                    <a:pt x="9104" y="12242"/>
                  </a:cubicBezTo>
                  <a:lnTo>
                    <a:pt x="9104" y="9106"/>
                  </a:lnTo>
                  <a:lnTo>
                    <a:pt x="12241" y="9106"/>
                  </a:lnTo>
                  <a:cubicBezTo>
                    <a:pt x="12981" y="9106"/>
                    <a:pt x="13590" y="8498"/>
                    <a:pt x="13590" y="7756"/>
                  </a:cubicBezTo>
                  <a:lnTo>
                    <a:pt x="13590" y="5817"/>
                  </a:lnTo>
                  <a:cubicBezTo>
                    <a:pt x="13590" y="5077"/>
                    <a:pt x="12981" y="4468"/>
                    <a:pt x="12241" y="4468"/>
                  </a:cubicBezTo>
                  <a:lnTo>
                    <a:pt x="9104" y="4468"/>
                  </a:lnTo>
                  <a:lnTo>
                    <a:pt x="9104" y="4240"/>
                  </a:lnTo>
                  <a:lnTo>
                    <a:pt x="9104" y="1331"/>
                  </a:lnTo>
                  <a:cubicBezTo>
                    <a:pt x="9104" y="591"/>
                    <a:pt x="8496" y="1"/>
                    <a:pt x="77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Google Shape;838;p54">
            <a:extLst>
              <a:ext uri="{FF2B5EF4-FFF2-40B4-BE49-F238E27FC236}">
                <a16:creationId xmlns:a16="http://schemas.microsoft.com/office/drawing/2014/main" id="{3B1A7C07-D9FD-430F-2ADB-EF68E955A6F2}"/>
              </a:ext>
            </a:extLst>
          </p:cNvPr>
          <p:cNvSpPr/>
          <p:nvPr/>
        </p:nvSpPr>
        <p:spPr>
          <a:xfrm>
            <a:off x="2152112" y="648790"/>
            <a:ext cx="1919926" cy="53274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838;p54">
            <a:extLst>
              <a:ext uri="{FF2B5EF4-FFF2-40B4-BE49-F238E27FC236}">
                <a16:creationId xmlns:a16="http://schemas.microsoft.com/office/drawing/2014/main" id="{71756C72-6995-F24D-7B61-62BDCBE527BE}"/>
              </a:ext>
            </a:extLst>
          </p:cNvPr>
          <p:cNvSpPr/>
          <p:nvPr/>
        </p:nvSpPr>
        <p:spPr>
          <a:xfrm>
            <a:off x="4446084" y="505975"/>
            <a:ext cx="2205157" cy="53274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838;p54">
            <a:extLst>
              <a:ext uri="{FF2B5EF4-FFF2-40B4-BE49-F238E27FC236}">
                <a16:creationId xmlns:a16="http://schemas.microsoft.com/office/drawing/2014/main" id="{85D15585-5FA9-3209-D34D-FD8340D9D6DF}"/>
              </a:ext>
            </a:extLst>
          </p:cNvPr>
          <p:cNvSpPr/>
          <p:nvPr/>
        </p:nvSpPr>
        <p:spPr>
          <a:xfrm>
            <a:off x="6850941" y="944216"/>
            <a:ext cx="2382146" cy="532748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837;p54">
            <a:extLst>
              <a:ext uri="{FF2B5EF4-FFF2-40B4-BE49-F238E27FC236}">
                <a16:creationId xmlns:a16="http://schemas.microsoft.com/office/drawing/2014/main" id="{CFD52249-AFC0-E0B5-6A93-762ECCB40458}"/>
              </a:ext>
            </a:extLst>
          </p:cNvPr>
          <p:cNvSpPr txBox="1"/>
          <p:nvPr/>
        </p:nvSpPr>
        <p:spPr>
          <a:xfrm>
            <a:off x="2047135" y="767595"/>
            <a:ext cx="19782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LOCOMOCIÓN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0" name="Google Shape;837;p54">
            <a:extLst>
              <a:ext uri="{FF2B5EF4-FFF2-40B4-BE49-F238E27FC236}">
                <a16:creationId xmlns:a16="http://schemas.microsoft.com/office/drawing/2014/main" id="{1E3CFBC9-A7AF-48EB-C214-52C5E9C46F75}"/>
              </a:ext>
            </a:extLst>
          </p:cNvPr>
          <p:cNvSpPr txBox="1"/>
          <p:nvPr/>
        </p:nvSpPr>
        <p:spPr>
          <a:xfrm>
            <a:off x="4451992" y="615526"/>
            <a:ext cx="19782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MANIPULACIÓN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31" name="Google Shape;837;p54">
            <a:extLst>
              <a:ext uri="{FF2B5EF4-FFF2-40B4-BE49-F238E27FC236}">
                <a16:creationId xmlns:a16="http://schemas.microsoft.com/office/drawing/2014/main" id="{3958B0EE-3352-4CB0-A8AD-7950F310A81E}"/>
              </a:ext>
            </a:extLst>
          </p:cNvPr>
          <p:cNvSpPr txBox="1"/>
          <p:nvPr/>
        </p:nvSpPr>
        <p:spPr>
          <a:xfrm>
            <a:off x="6988154" y="1057692"/>
            <a:ext cx="19782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242424"/>
                </a:solidFill>
                <a:latin typeface="Anton"/>
                <a:ea typeface="Anton"/>
                <a:cs typeface="Anton"/>
                <a:sym typeface="Anton"/>
              </a:rPr>
              <a:t>ESTABILIDAD</a:t>
            </a:r>
            <a:endParaRPr sz="1800" dirty="0">
              <a:solidFill>
                <a:srgbClr val="242424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pic>
        <p:nvPicPr>
          <p:cNvPr id="36" name="Picture 2" descr="Home - Colegio Providencia de Temuco">
            <a:extLst>
              <a:ext uri="{FF2B5EF4-FFF2-40B4-BE49-F238E27FC236}">
                <a16:creationId xmlns:a16="http://schemas.microsoft.com/office/drawing/2014/main" id="{3FB4DFAD-3F80-70C5-FCEB-AFCF5FB99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74" y="106108"/>
            <a:ext cx="2180079" cy="120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46"/>
          <p:cNvSpPr/>
          <p:nvPr/>
        </p:nvSpPr>
        <p:spPr>
          <a:xfrm>
            <a:off x="713224" y="1050175"/>
            <a:ext cx="3048870" cy="2864960"/>
          </a:xfrm>
          <a:custGeom>
            <a:avLst/>
            <a:gdLst/>
            <a:ahLst/>
            <a:cxnLst/>
            <a:rect l="l" t="t" r="r" b="b"/>
            <a:pathLst>
              <a:path w="5736" h="5390" extrusionOk="0">
                <a:moveTo>
                  <a:pt x="2327" y="0"/>
                </a:moveTo>
                <a:cubicBezTo>
                  <a:pt x="1872" y="0"/>
                  <a:pt x="1427" y="134"/>
                  <a:pt x="1043" y="452"/>
                </a:cubicBezTo>
                <a:cubicBezTo>
                  <a:pt x="775" y="669"/>
                  <a:pt x="610" y="947"/>
                  <a:pt x="506" y="1267"/>
                </a:cubicBezTo>
                <a:cubicBezTo>
                  <a:pt x="32" y="2134"/>
                  <a:pt x="1" y="3361"/>
                  <a:pt x="424" y="4145"/>
                </a:cubicBezTo>
                <a:cubicBezTo>
                  <a:pt x="881" y="4994"/>
                  <a:pt x="1728" y="5389"/>
                  <a:pt x="2600" y="5389"/>
                </a:cubicBezTo>
                <a:cubicBezTo>
                  <a:pt x="3223" y="5389"/>
                  <a:pt x="3859" y="5188"/>
                  <a:pt x="4374" y="4805"/>
                </a:cubicBezTo>
                <a:cubicBezTo>
                  <a:pt x="5664" y="3836"/>
                  <a:pt x="5736" y="2134"/>
                  <a:pt x="4612" y="1030"/>
                </a:cubicBezTo>
                <a:cubicBezTo>
                  <a:pt x="4019" y="444"/>
                  <a:pt x="3156" y="0"/>
                  <a:pt x="2327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46"/>
          <p:cNvSpPr txBox="1">
            <a:spLocks noGrp="1"/>
          </p:cNvSpPr>
          <p:nvPr>
            <p:ph type="title"/>
          </p:nvPr>
        </p:nvSpPr>
        <p:spPr>
          <a:xfrm>
            <a:off x="3500553" y="1113557"/>
            <a:ext cx="5244001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400" dirty="0">
                <a:effectLst/>
                <a:latin typeface="Anton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Habilidades Motrices ESPECIFICAS</a:t>
            </a:r>
            <a:endParaRPr lang="es-ES" sz="4400" dirty="0">
              <a:latin typeface="Anton" pitchFamily="2" charset="0"/>
            </a:endParaRPr>
          </a:p>
        </p:txBody>
      </p:sp>
      <p:sp>
        <p:nvSpPr>
          <p:cNvPr id="549" name="Google Shape;549;p46"/>
          <p:cNvSpPr txBox="1">
            <a:spLocks noGrp="1"/>
          </p:cNvSpPr>
          <p:nvPr>
            <p:ph type="subTitle" idx="1"/>
          </p:nvPr>
        </p:nvSpPr>
        <p:spPr>
          <a:xfrm>
            <a:off x="3830152" y="2774430"/>
            <a:ext cx="4618247" cy="145819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just" rtl="0">
              <a:spcBef>
                <a:spcPts val="0"/>
              </a:spcBef>
              <a:spcAft>
                <a:spcPts val="1600"/>
              </a:spcAft>
              <a:buFont typeface="Wingdings" panose="05000000000000000000" pitchFamily="2" charset="2"/>
              <a:buChar char="ü"/>
            </a:pPr>
            <a:r>
              <a:rPr lang="es-ES" b="0" i="0" dirty="0">
                <a:solidFill>
                  <a:schemeClr val="tx1"/>
                </a:solidFill>
                <a:effectLst/>
                <a:latin typeface="Google Sans"/>
              </a:rPr>
              <a:t>Las habilidades motrices específicas corresponden a la combinación de habilidades motrices.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1600"/>
              </a:spcAft>
              <a:buFont typeface="Wingdings" panose="05000000000000000000" pitchFamily="2" charset="2"/>
              <a:buChar char="ü"/>
            </a:pPr>
            <a:r>
              <a:rPr lang="es-ES" b="0" i="0" dirty="0">
                <a:solidFill>
                  <a:schemeClr val="tx1"/>
                </a:solidFill>
                <a:effectLst/>
                <a:latin typeface="Google Sans"/>
              </a:rPr>
              <a:t>Las habilidades motrices específicas se desarrollan a través de juegos o deportes para ir perfeccionando la técnica de ejecución.</a:t>
            </a:r>
            <a:endParaRPr dirty="0">
              <a:solidFill>
                <a:schemeClr val="tx1"/>
              </a:solidFill>
            </a:endParaRPr>
          </a:p>
        </p:txBody>
      </p:sp>
      <p:cxnSp>
        <p:nvCxnSpPr>
          <p:cNvPr id="550" name="Google Shape;550;p46"/>
          <p:cNvCxnSpPr>
            <a:cxnSpLocks/>
          </p:cNvCxnSpPr>
          <p:nvPr/>
        </p:nvCxnSpPr>
        <p:spPr>
          <a:xfrm flipV="1">
            <a:off x="4006555" y="4379297"/>
            <a:ext cx="4441844" cy="39303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" name="Google Shape;703;p50">
            <a:extLst>
              <a:ext uri="{FF2B5EF4-FFF2-40B4-BE49-F238E27FC236}">
                <a16:creationId xmlns:a16="http://schemas.microsoft.com/office/drawing/2014/main" id="{5386DD3C-2E9C-D1DE-619E-2AA04811E279}"/>
              </a:ext>
            </a:extLst>
          </p:cNvPr>
          <p:cNvGrpSpPr/>
          <p:nvPr/>
        </p:nvGrpSpPr>
        <p:grpSpPr>
          <a:xfrm>
            <a:off x="719181" y="1509699"/>
            <a:ext cx="1947032" cy="3024005"/>
            <a:chOff x="1375100" y="2547400"/>
            <a:chExt cx="1792081" cy="2838864"/>
          </a:xfrm>
        </p:grpSpPr>
        <p:sp>
          <p:nvSpPr>
            <p:cNvPr id="4" name="Google Shape;704;p50">
              <a:extLst>
                <a:ext uri="{FF2B5EF4-FFF2-40B4-BE49-F238E27FC236}">
                  <a16:creationId xmlns:a16="http://schemas.microsoft.com/office/drawing/2014/main" id="{9838D9C9-FB2D-2E54-C25C-E96CA32665C0}"/>
                </a:ext>
              </a:extLst>
            </p:cNvPr>
            <p:cNvSpPr/>
            <p:nvPr/>
          </p:nvSpPr>
          <p:spPr>
            <a:xfrm>
              <a:off x="1375100" y="4248634"/>
              <a:ext cx="352260" cy="403818"/>
            </a:xfrm>
            <a:custGeom>
              <a:avLst/>
              <a:gdLst/>
              <a:ahLst/>
              <a:cxnLst/>
              <a:rect l="l" t="t" r="r" b="b"/>
              <a:pathLst>
                <a:path w="4967" h="5694" extrusionOk="0">
                  <a:moveTo>
                    <a:pt x="3331" y="0"/>
                  </a:moveTo>
                  <a:cubicBezTo>
                    <a:pt x="3271" y="0"/>
                    <a:pt x="3207" y="25"/>
                    <a:pt x="3135" y="79"/>
                  </a:cubicBezTo>
                  <a:cubicBezTo>
                    <a:pt x="2812" y="332"/>
                    <a:pt x="1924" y="1761"/>
                    <a:pt x="1499" y="2048"/>
                  </a:cubicBezTo>
                  <a:cubicBezTo>
                    <a:pt x="1061" y="2325"/>
                    <a:pt x="1" y="3904"/>
                    <a:pt x="104" y="4722"/>
                  </a:cubicBezTo>
                  <a:cubicBezTo>
                    <a:pt x="180" y="5322"/>
                    <a:pt x="300" y="5693"/>
                    <a:pt x="499" y="5693"/>
                  </a:cubicBezTo>
                  <a:cubicBezTo>
                    <a:pt x="572" y="5693"/>
                    <a:pt x="654" y="5644"/>
                    <a:pt x="749" y="5540"/>
                  </a:cubicBezTo>
                  <a:cubicBezTo>
                    <a:pt x="1107" y="5148"/>
                    <a:pt x="2316" y="3351"/>
                    <a:pt x="2927" y="3190"/>
                  </a:cubicBezTo>
                  <a:cubicBezTo>
                    <a:pt x="3127" y="3136"/>
                    <a:pt x="3387" y="3118"/>
                    <a:pt x="3645" y="3118"/>
                  </a:cubicBezTo>
                  <a:cubicBezTo>
                    <a:pt x="4160" y="3118"/>
                    <a:pt x="4667" y="3190"/>
                    <a:pt x="4667" y="3190"/>
                  </a:cubicBezTo>
                  <a:lnTo>
                    <a:pt x="4966" y="2048"/>
                  </a:lnTo>
                  <a:cubicBezTo>
                    <a:pt x="4966" y="2048"/>
                    <a:pt x="4068" y="1116"/>
                    <a:pt x="3849" y="655"/>
                  </a:cubicBezTo>
                  <a:cubicBezTo>
                    <a:pt x="3688" y="296"/>
                    <a:pt x="3541" y="0"/>
                    <a:pt x="3331" y="0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705;p50">
              <a:extLst>
                <a:ext uri="{FF2B5EF4-FFF2-40B4-BE49-F238E27FC236}">
                  <a16:creationId xmlns:a16="http://schemas.microsoft.com/office/drawing/2014/main" id="{4A22147E-79E2-21D1-F654-9517A1E06488}"/>
                </a:ext>
              </a:extLst>
            </p:cNvPr>
            <p:cNvSpPr/>
            <p:nvPr/>
          </p:nvSpPr>
          <p:spPr>
            <a:xfrm>
              <a:off x="1375100" y="4248634"/>
              <a:ext cx="295878" cy="403818"/>
            </a:xfrm>
            <a:custGeom>
              <a:avLst/>
              <a:gdLst/>
              <a:ahLst/>
              <a:cxnLst/>
              <a:rect l="l" t="t" r="r" b="b"/>
              <a:pathLst>
                <a:path w="4172" h="5694" extrusionOk="0">
                  <a:moveTo>
                    <a:pt x="3331" y="0"/>
                  </a:moveTo>
                  <a:cubicBezTo>
                    <a:pt x="3271" y="0"/>
                    <a:pt x="3207" y="25"/>
                    <a:pt x="3135" y="79"/>
                  </a:cubicBezTo>
                  <a:cubicBezTo>
                    <a:pt x="2812" y="332"/>
                    <a:pt x="1924" y="1761"/>
                    <a:pt x="1499" y="2048"/>
                  </a:cubicBezTo>
                  <a:cubicBezTo>
                    <a:pt x="1061" y="2325"/>
                    <a:pt x="1" y="3904"/>
                    <a:pt x="104" y="4722"/>
                  </a:cubicBezTo>
                  <a:cubicBezTo>
                    <a:pt x="180" y="5322"/>
                    <a:pt x="300" y="5693"/>
                    <a:pt x="499" y="5693"/>
                  </a:cubicBezTo>
                  <a:cubicBezTo>
                    <a:pt x="572" y="5693"/>
                    <a:pt x="654" y="5644"/>
                    <a:pt x="749" y="5540"/>
                  </a:cubicBezTo>
                  <a:cubicBezTo>
                    <a:pt x="1107" y="5148"/>
                    <a:pt x="2316" y="3351"/>
                    <a:pt x="2927" y="3190"/>
                  </a:cubicBezTo>
                  <a:cubicBezTo>
                    <a:pt x="2950" y="3178"/>
                    <a:pt x="2984" y="3167"/>
                    <a:pt x="3020" y="3167"/>
                  </a:cubicBezTo>
                  <a:cubicBezTo>
                    <a:pt x="3020" y="3167"/>
                    <a:pt x="3077" y="2417"/>
                    <a:pt x="3307" y="2025"/>
                  </a:cubicBezTo>
                  <a:cubicBezTo>
                    <a:pt x="3538" y="1623"/>
                    <a:pt x="4172" y="1139"/>
                    <a:pt x="4172" y="1139"/>
                  </a:cubicBezTo>
                  <a:cubicBezTo>
                    <a:pt x="4033" y="954"/>
                    <a:pt x="3918" y="781"/>
                    <a:pt x="3849" y="655"/>
                  </a:cubicBezTo>
                  <a:cubicBezTo>
                    <a:pt x="3688" y="296"/>
                    <a:pt x="3541" y="0"/>
                    <a:pt x="33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706;p50">
              <a:extLst>
                <a:ext uri="{FF2B5EF4-FFF2-40B4-BE49-F238E27FC236}">
                  <a16:creationId xmlns:a16="http://schemas.microsoft.com/office/drawing/2014/main" id="{41103FD8-1553-4A5C-15A4-C4DD014449F5}"/>
                </a:ext>
              </a:extLst>
            </p:cNvPr>
            <p:cNvSpPr/>
            <p:nvPr/>
          </p:nvSpPr>
          <p:spPr>
            <a:xfrm>
              <a:off x="2673507" y="5102372"/>
              <a:ext cx="493674" cy="283893"/>
            </a:xfrm>
            <a:custGeom>
              <a:avLst/>
              <a:gdLst/>
              <a:ahLst/>
              <a:cxnLst/>
              <a:rect l="l" t="t" r="r" b="b"/>
              <a:pathLst>
                <a:path w="6961" h="4003" extrusionOk="0">
                  <a:moveTo>
                    <a:pt x="1568" y="1"/>
                  </a:moveTo>
                  <a:lnTo>
                    <a:pt x="1" y="288"/>
                  </a:lnTo>
                  <a:cubicBezTo>
                    <a:pt x="1" y="288"/>
                    <a:pt x="220" y="3250"/>
                    <a:pt x="358" y="3711"/>
                  </a:cubicBezTo>
                  <a:cubicBezTo>
                    <a:pt x="416" y="3908"/>
                    <a:pt x="532" y="4002"/>
                    <a:pt x="771" y="4002"/>
                  </a:cubicBezTo>
                  <a:cubicBezTo>
                    <a:pt x="1105" y="4002"/>
                    <a:pt x="1680" y="3817"/>
                    <a:pt x="2674" y="3468"/>
                  </a:cubicBezTo>
                  <a:cubicBezTo>
                    <a:pt x="4391" y="2869"/>
                    <a:pt x="6960" y="1855"/>
                    <a:pt x="6568" y="1256"/>
                  </a:cubicBezTo>
                  <a:cubicBezTo>
                    <a:pt x="6468" y="1100"/>
                    <a:pt x="6157" y="1042"/>
                    <a:pt x="5750" y="1042"/>
                  </a:cubicBezTo>
                  <a:cubicBezTo>
                    <a:pt x="4567" y="1042"/>
                    <a:pt x="2571" y="1532"/>
                    <a:pt x="2571" y="1532"/>
                  </a:cubicBezTo>
                  <a:lnTo>
                    <a:pt x="1568" y="1"/>
                  </a:ln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07;p50">
              <a:extLst>
                <a:ext uri="{FF2B5EF4-FFF2-40B4-BE49-F238E27FC236}">
                  <a16:creationId xmlns:a16="http://schemas.microsoft.com/office/drawing/2014/main" id="{5FBC1165-7398-4F5A-0D43-0E3C5BF01BD2}"/>
                </a:ext>
              </a:extLst>
            </p:cNvPr>
            <p:cNvSpPr/>
            <p:nvPr/>
          </p:nvSpPr>
          <p:spPr>
            <a:xfrm>
              <a:off x="2685847" y="5176199"/>
              <a:ext cx="481334" cy="210065"/>
            </a:xfrm>
            <a:custGeom>
              <a:avLst/>
              <a:gdLst/>
              <a:ahLst/>
              <a:cxnLst/>
              <a:rect l="l" t="t" r="r" b="b"/>
              <a:pathLst>
                <a:path w="6787" h="2962" extrusionOk="0">
                  <a:moveTo>
                    <a:pt x="5576" y="1"/>
                  </a:moveTo>
                  <a:cubicBezTo>
                    <a:pt x="4393" y="1"/>
                    <a:pt x="2397" y="491"/>
                    <a:pt x="2397" y="491"/>
                  </a:cubicBezTo>
                  <a:cubicBezTo>
                    <a:pt x="2397" y="491"/>
                    <a:pt x="2523" y="768"/>
                    <a:pt x="2281" y="964"/>
                  </a:cubicBezTo>
                  <a:cubicBezTo>
                    <a:pt x="2039" y="1160"/>
                    <a:pt x="0" y="1321"/>
                    <a:pt x="0" y="1321"/>
                  </a:cubicBezTo>
                  <a:cubicBezTo>
                    <a:pt x="57" y="1932"/>
                    <a:pt x="126" y="2496"/>
                    <a:pt x="184" y="2670"/>
                  </a:cubicBezTo>
                  <a:cubicBezTo>
                    <a:pt x="242" y="2867"/>
                    <a:pt x="358" y="2961"/>
                    <a:pt x="597" y="2961"/>
                  </a:cubicBezTo>
                  <a:cubicBezTo>
                    <a:pt x="931" y="2961"/>
                    <a:pt x="1506" y="2776"/>
                    <a:pt x="2500" y="2427"/>
                  </a:cubicBezTo>
                  <a:cubicBezTo>
                    <a:pt x="4217" y="1828"/>
                    <a:pt x="6786" y="814"/>
                    <a:pt x="6394" y="215"/>
                  </a:cubicBezTo>
                  <a:cubicBezTo>
                    <a:pt x="6294" y="59"/>
                    <a:pt x="5983" y="1"/>
                    <a:pt x="55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08;p50">
              <a:extLst>
                <a:ext uri="{FF2B5EF4-FFF2-40B4-BE49-F238E27FC236}">
                  <a16:creationId xmlns:a16="http://schemas.microsoft.com/office/drawing/2014/main" id="{B041565E-B2B0-744F-156D-60F5E0A321F4}"/>
                </a:ext>
              </a:extLst>
            </p:cNvPr>
            <p:cNvSpPr/>
            <p:nvPr/>
          </p:nvSpPr>
          <p:spPr>
            <a:xfrm>
              <a:off x="1727290" y="2547400"/>
              <a:ext cx="876855" cy="473391"/>
            </a:xfrm>
            <a:custGeom>
              <a:avLst/>
              <a:gdLst/>
              <a:ahLst/>
              <a:cxnLst/>
              <a:rect l="l" t="t" r="r" b="b"/>
              <a:pathLst>
                <a:path w="12364" h="6675" extrusionOk="0">
                  <a:moveTo>
                    <a:pt x="10382" y="1"/>
                  </a:moveTo>
                  <a:cubicBezTo>
                    <a:pt x="10186" y="1"/>
                    <a:pt x="9975" y="24"/>
                    <a:pt x="9748" y="78"/>
                  </a:cubicBezTo>
                  <a:cubicBezTo>
                    <a:pt x="7928" y="507"/>
                    <a:pt x="7073" y="2246"/>
                    <a:pt x="5115" y="2246"/>
                  </a:cubicBezTo>
                  <a:cubicBezTo>
                    <a:pt x="5077" y="2246"/>
                    <a:pt x="5039" y="2245"/>
                    <a:pt x="5001" y="2244"/>
                  </a:cubicBezTo>
                  <a:cubicBezTo>
                    <a:pt x="2950" y="2175"/>
                    <a:pt x="2317" y="1852"/>
                    <a:pt x="2317" y="1852"/>
                  </a:cubicBezTo>
                  <a:lnTo>
                    <a:pt x="2317" y="1852"/>
                  </a:lnTo>
                  <a:cubicBezTo>
                    <a:pt x="2317" y="1852"/>
                    <a:pt x="3054" y="2705"/>
                    <a:pt x="3953" y="2785"/>
                  </a:cubicBezTo>
                  <a:cubicBezTo>
                    <a:pt x="3953" y="2785"/>
                    <a:pt x="3584" y="3338"/>
                    <a:pt x="2317" y="3488"/>
                  </a:cubicBezTo>
                  <a:cubicBezTo>
                    <a:pt x="1049" y="3638"/>
                    <a:pt x="681" y="3338"/>
                    <a:pt x="0" y="4214"/>
                  </a:cubicBezTo>
                  <a:cubicBezTo>
                    <a:pt x="0" y="4214"/>
                    <a:pt x="298" y="4065"/>
                    <a:pt x="796" y="4065"/>
                  </a:cubicBezTo>
                  <a:cubicBezTo>
                    <a:pt x="868" y="4065"/>
                    <a:pt x="945" y="4068"/>
                    <a:pt x="1026" y="4075"/>
                  </a:cubicBezTo>
                  <a:cubicBezTo>
                    <a:pt x="1627" y="4119"/>
                    <a:pt x="2187" y="4982"/>
                    <a:pt x="3658" y="4982"/>
                  </a:cubicBezTo>
                  <a:cubicBezTo>
                    <a:pt x="3738" y="4982"/>
                    <a:pt x="3821" y="4980"/>
                    <a:pt x="3907" y="4974"/>
                  </a:cubicBezTo>
                  <a:cubicBezTo>
                    <a:pt x="5335" y="4882"/>
                    <a:pt x="5704" y="4364"/>
                    <a:pt x="5704" y="4364"/>
                  </a:cubicBezTo>
                  <a:lnTo>
                    <a:pt x="5704" y="4364"/>
                  </a:lnTo>
                  <a:cubicBezTo>
                    <a:pt x="5704" y="4364"/>
                    <a:pt x="5082" y="5389"/>
                    <a:pt x="4483" y="5504"/>
                  </a:cubicBezTo>
                  <a:cubicBezTo>
                    <a:pt x="4028" y="5595"/>
                    <a:pt x="3634" y="5629"/>
                    <a:pt x="3300" y="5629"/>
                  </a:cubicBezTo>
                  <a:cubicBezTo>
                    <a:pt x="2365" y="5629"/>
                    <a:pt x="1902" y="5366"/>
                    <a:pt x="1902" y="5366"/>
                  </a:cubicBezTo>
                  <a:lnTo>
                    <a:pt x="1902" y="5366"/>
                  </a:lnTo>
                  <a:cubicBezTo>
                    <a:pt x="1902" y="5366"/>
                    <a:pt x="3008" y="6675"/>
                    <a:pt x="4361" y="6675"/>
                  </a:cubicBezTo>
                  <a:cubicBezTo>
                    <a:pt x="4716" y="6675"/>
                    <a:pt x="5088" y="6584"/>
                    <a:pt x="5462" y="6357"/>
                  </a:cubicBezTo>
                  <a:cubicBezTo>
                    <a:pt x="7259" y="5263"/>
                    <a:pt x="8746" y="5182"/>
                    <a:pt x="8746" y="5182"/>
                  </a:cubicBezTo>
                  <a:lnTo>
                    <a:pt x="9679" y="5608"/>
                  </a:lnTo>
                  <a:lnTo>
                    <a:pt x="9553" y="3661"/>
                  </a:lnTo>
                  <a:lnTo>
                    <a:pt x="9553" y="3661"/>
                  </a:lnTo>
                  <a:cubicBezTo>
                    <a:pt x="9553" y="3661"/>
                    <a:pt x="10835" y="4105"/>
                    <a:pt x="10932" y="4105"/>
                  </a:cubicBezTo>
                  <a:cubicBezTo>
                    <a:pt x="10939" y="4105"/>
                    <a:pt x="10940" y="4103"/>
                    <a:pt x="10935" y="4098"/>
                  </a:cubicBezTo>
                  <a:cubicBezTo>
                    <a:pt x="10843" y="4018"/>
                    <a:pt x="12364" y="1875"/>
                    <a:pt x="12364" y="1875"/>
                  </a:cubicBezTo>
                  <a:lnTo>
                    <a:pt x="12364" y="1207"/>
                  </a:lnTo>
                  <a:cubicBezTo>
                    <a:pt x="12364" y="1207"/>
                    <a:pt x="11778" y="1"/>
                    <a:pt x="103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09;p50">
              <a:extLst>
                <a:ext uri="{FF2B5EF4-FFF2-40B4-BE49-F238E27FC236}">
                  <a16:creationId xmlns:a16="http://schemas.microsoft.com/office/drawing/2014/main" id="{F243A445-822F-6E69-3E3A-D69C284CEC69}"/>
                </a:ext>
              </a:extLst>
            </p:cNvPr>
            <p:cNvSpPr/>
            <p:nvPr/>
          </p:nvSpPr>
          <p:spPr>
            <a:xfrm>
              <a:off x="2180825" y="3607019"/>
              <a:ext cx="366160" cy="211696"/>
            </a:xfrm>
            <a:custGeom>
              <a:avLst/>
              <a:gdLst/>
              <a:ahLst/>
              <a:cxnLst/>
              <a:rect l="l" t="t" r="r" b="b"/>
              <a:pathLst>
                <a:path w="5163" h="2985" extrusionOk="0">
                  <a:moveTo>
                    <a:pt x="542" y="0"/>
                  </a:moveTo>
                  <a:lnTo>
                    <a:pt x="0" y="1060"/>
                  </a:lnTo>
                  <a:cubicBezTo>
                    <a:pt x="0" y="1060"/>
                    <a:pt x="1084" y="2097"/>
                    <a:pt x="2074" y="2604"/>
                  </a:cubicBezTo>
                  <a:cubicBezTo>
                    <a:pt x="2685" y="2923"/>
                    <a:pt x="3479" y="2985"/>
                    <a:pt x="3999" y="2985"/>
                  </a:cubicBezTo>
                  <a:cubicBezTo>
                    <a:pt x="4323" y="2985"/>
                    <a:pt x="4540" y="2961"/>
                    <a:pt x="4540" y="2961"/>
                  </a:cubicBezTo>
                  <a:cubicBezTo>
                    <a:pt x="4574" y="2500"/>
                    <a:pt x="5162" y="1222"/>
                    <a:pt x="5162" y="1222"/>
                  </a:cubicBezTo>
                  <a:cubicBezTo>
                    <a:pt x="5162" y="1222"/>
                    <a:pt x="3480" y="300"/>
                    <a:pt x="3388" y="231"/>
                  </a:cubicBezTo>
                  <a:cubicBezTo>
                    <a:pt x="3296" y="161"/>
                    <a:pt x="542" y="0"/>
                    <a:pt x="542" y="0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10;p50">
              <a:extLst>
                <a:ext uri="{FF2B5EF4-FFF2-40B4-BE49-F238E27FC236}">
                  <a16:creationId xmlns:a16="http://schemas.microsoft.com/office/drawing/2014/main" id="{039D4E1C-885D-B7F2-C53D-5C8D9F64EB9B}"/>
                </a:ext>
              </a:extLst>
            </p:cNvPr>
            <p:cNvSpPr/>
            <p:nvPr/>
          </p:nvSpPr>
          <p:spPr>
            <a:xfrm>
              <a:off x="2582020" y="3064408"/>
              <a:ext cx="415166" cy="542538"/>
            </a:xfrm>
            <a:custGeom>
              <a:avLst/>
              <a:gdLst/>
              <a:ahLst/>
              <a:cxnLst/>
              <a:rect l="l" t="t" r="r" b="b"/>
              <a:pathLst>
                <a:path w="5854" h="7650" extrusionOk="0">
                  <a:moveTo>
                    <a:pt x="0" y="1"/>
                  </a:moveTo>
                  <a:lnTo>
                    <a:pt x="473" y="1429"/>
                  </a:lnTo>
                  <a:lnTo>
                    <a:pt x="254" y="3422"/>
                  </a:lnTo>
                  <a:lnTo>
                    <a:pt x="1280" y="5047"/>
                  </a:lnTo>
                  <a:cubicBezTo>
                    <a:pt x="1280" y="5047"/>
                    <a:pt x="3895" y="7536"/>
                    <a:pt x="4322" y="7639"/>
                  </a:cubicBezTo>
                  <a:cubicBezTo>
                    <a:pt x="4351" y="7646"/>
                    <a:pt x="4381" y="7650"/>
                    <a:pt x="4410" y="7650"/>
                  </a:cubicBezTo>
                  <a:cubicBezTo>
                    <a:pt x="4814" y="7650"/>
                    <a:pt x="5185" y="7010"/>
                    <a:pt x="5497" y="6430"/>
                  </a:cubicBezTo>
                  <a:cubicBezTo>
                    <a:pt x="5497" y="6430"/>
                    <a:pt x="5773" y="6187"/>
                    <a:pt x="5819" y="5750"/>
                  </a:cubicBezTo>
                  <a:cubicBezTo>
                    <a:pt x="5854" y="5485"/>
                    <a:pt x="5784" y="4966"/>
                    <a:pt x="5784" y="4966"/>
                  </a:cubicBezTo>
                  <a:cubicBezTo>
                    <a:pt x="5784" y="4966"/>
                    <a:pt x="5773" y="4586"/>
                    <a:pt x="5681" y="4321"/>
                  </a:cubicBezTo>
                  <a:cubicBezTo>
                    <a:pt x="5623" y="4113"/>
                    <a:pt x="5289" y="3998"/>
                    <a:pt x="5289" y="3998"/>
                  </a:cubicBezTo>
                  <a:cubicBezTo>
                    <a:pt x="5289" y="3998"/>
                    <a:pt x="5220" y="3780"/>
                    <a:pt x="5116" y="3606"/>
                  </a:cubicBezTo>
                  <a:cubicBezTo>
                    <a:pt x="5001" y="3422"/>
                    <a:pt x="4759" y="3353"/>
                    <a:pt x="4759" y="3353"/>
                  </a:cubicBezTo>
                  <a:cubicBezTo>
                    <a:pt x="4759" y="3353"/>
                    <a:pt x="4471" y="2961"/>
                    <a:pt x="4217" y="2961"/>
                  </a:cubicBezTo>
                  <a:cubicBezTo>
                    <a:pt x="3964" y="2961"/>
                    <a:pt x="3538" y="3929"/>
                    <a:pt x="3538" y="3929"/>
                  </a:cubicBezTo>
                  <a:lnTo>
                    <a:pt x="3757" y="4033"/>
                  </a:lnTo>
                  <a:lnTo>
                    <a:pt x="3780" y="4966"/>
                  </a:lnTo>
                  <a:cubicBezTo>
                    <a:pt x="3780" y="4966"/>
                    <a:pt x="3296" y="4494"/>
                    <a:pt x="2685" y="3826"/>
                  </a:cubicBezTo>
                  <a:cubicBezTo>
                    <a:pt x="2074" y="3146"/>
                    <a:pt x="1291" y="1463"/>
                    <a:pt x="1003" y="887"/>
                  </a:cubicBezTo>
                  <a:cubicBezTo>
                    <a:pt x="715" y="32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11;p50">
              <a:extLst>
                <a:ext uri="{FF2B5EF4-FFF2-40B4-BE49-F238E27FC236}">
                  <a16:creationId xmlns:a16="http://schemas.microsoft.com/office/drawing/2014/main" id="{0FEBAB6C-4510-7617-BE9D-0823602C9B2B}"/>
                </a:ext>
              </a:extLst>
            </p:cNvPr>
            <p:cNvSpPr/>
            <p:nvPr/>
          </p:nvSpPr>
          <p:spPr>
            <a:xfrm>
              <a:off x="2885984" y="3463193"/>
              <a:ext cx="77728" cy="44183"/>
            </a:xfrm>
            <a:custGeom>
              <a:avLst/>
              <a:gdLst/>
              <a:ahLst/>
              <a:cxnLst/>
              <a:rect l="l" t="t" r="r" b="b"/>
              <a:pathLst>
                <a:path w="1096" h="623" extrusionOk="0">
                  <a:moveTo>
                    <a:pt x="1" y="0"/>
                  </a:moveTo>
                  <a:cubicBezTo>
                    <a:pt x="1" y="11"/>
                    <a:pt x="13" y="23"/>
                    <a:pt x="13" y="34"/>
                  </a:cubicBezTo>
                  <a:cubicBezTo>
                    <a:pt x="24" y="34"/>
                    <a:pt x="36" y="46"/>
                    <a:pt x="36" y="57"/>
                  </a:cubicBezTo>
                  <a:cubicBezTo>
                    <a:pt x="47" y="69"/>
                    <a:pt x="59" y="92"/>
                    <a:pt x="59" y="104"/>
                  </a:cubicBezTo>
                  <a:lnTo>
                    <a:pt x="93" y="139"/>
                  </a:lnTo>
                  <a:cubicBezTo>
                    <a:pt x="93" y="127"/>
                    <a:pt x="82" y="104"/>
                    <a:pt x="70" y="92"/>
                  </a:cubicBezTo>
                  <a:cubicBezTo>
                    <a:pt x="59" y="80"/>
                    <a:pt x="47" y="69"/>
                    <a:pt x="47" y="57"/>
                  </a:cubicBezTo>
                  <a:cubicBezTo>
                    <a:pt x="36" y="46"/>
                    <a:pt x="24" y="34"/>
                    <a:pt x="24" y="23"/>
                  </a:cubicBezTo>
                  <a:cubicBezTo>
                    <a:pt x="13" y="23"/>
                    <a:pt x="13" y="11"/>
                    <a:pt x="1" y="0"/>
                  </a:cubicBezTo>
                  <a:close/>
                  <a:moveTo>
                    <a:pt x="93" y="139"/>
                  </a:moveTo>
                  <a:lnTo>
                    <a:pt x="94" y="140"/>
                  </a:lnTo>
                  <a:lnTo>
                    <a:pt x="94" y="140"/>
                  </a:lnTo>
                  <a:cubicBezTo>
                    <a:pt x="94" y="140"/>
                    <a:pt x="93" y="139"/>
                    <a:pt x="93" y="139"/>
                  </a:cubicBezTo>
                  <a:close/>
                  <a:moveTo>
                    <a:pt x="94" y="140"/>
                  </a:moveTo>
                  <a:cubicBezTo>
                    <a:pt x="106" y="152"/>
                    <a:pt x="116" y="173"/>
                    <a:pt x="128" y="185"/>
                  </a:cubicBezTo>
                  <a:cubicBezTo>
                    <a:pt x="139" y="196"/>
                    <a:pt x="151" y="219"/>
                    <a:pt x="162" y="231"/>
                  </a:cubicBezTo>
                  <a:cubicBezTo>
                    <a:pt x="174" y="242"/>
                    <a:pt x="185" y="265"/>
                    <a:pt x="197" y="277"/>
                  </a:cubicBezTo>
                  <a:lnTo>
                    <a:pt x="220" y="300"/>
                  </a:lnTo>
                  <a:lnTo>
                    <a:pt x="243" y="323"/>
                  </a:lnTo>
                  <a:lnTo>
                    <a:pt x="289" y="369"/>
                  </a:lnTo>
                  <a:cubicBezTo>
                    <a:pt x="300" y="380"/>
                    <a:pt x="323" y="392"/>
                    <a:pt x="335" y="415"/>
                  </a:cubicBezTo>
                  <a:cubicBezTo>
                    <a:pt x="358" y="426"/>
                    <a:pt x="381" y="438"/>
                    <a:pt x="392" y="449"/>
                  </a:cubicBezTo>
                  <a:lnTo>
                    <a:pt x="427" y="472"/>
                  </a:lnTo>
                  <a:cubicBezTo>
                    <a:pt x="427" y="484"/>
                    <a:pt x="438" y="484"/>
                    <a:pt x="450" y="495"/>
                  </a:cubicBezTo>
                  <a:cubicBezTo>
                    <a:pt x="496" y="518"/>
                    <a:pt x="531" y="541"/>
                    <a:pt x="577" y="553"/>
                  </a:cubicBezTo>
                  <a:cubicBezTo>
                    <a:pt x="612" y="576"/>
                    <a:pt x="658" y="587"/>
                    <a:pt x="704" y="599"/>
                  </a:cubicBezTo>
                  <a:cubicBezTo>
                    <a:pt x="715" y="611"/>
                    <a:pt x="738" y="611"/>
                    <a:pt x="761" y="611"/>
                  </a:cubicBezTo>
                  <a:cubicBezTo>
                    <a:pt x="784" y="622"/>
                    <a:pt x="807" y="622"/>
                    <a:pt x="819" y="622"/>
                  </a:cubicBezTo>
                  <a:lnTo>
                    <a:pt x="922" y="622"/>
                  </a:lnTo>
                  <a:cubicBezTo>
                    <a:pt x="899" y="622"/>
                    <a:pt x="865" y="622"/>
                    <a:pt x="819" y="611"/>
                  </a:cubicBezTo>
                  <a:cubicBezTo>
                    <a:pt x="807" y="611"/>
                    <a:pt x="784" y="611"/>
                    <a:pt x="761" y="599"/>
                  </a:cubicBezTo>
                  <a:cubicBezTo>
                    <a:pt x="738" y="599"/>
                    <a:pt x="727" y="599"/>
                    <a:pt x="704" y="587"/>
                  </a:cubicBezTo>
                  <a:cubicBezTo>
                    <a:pt x="658" y="576"/>
                    <a:pt x="623" y="564"/>
                    <a:pt x="577" y="541"/>
                  </a:cubicBezTo>
                  <a:cubicBezTo>
                    <a:pt x="543" y="518"/>
                    <a:pt x="496" y="507"/>
                    <a:pt x="461" y="484"/>
                  </a:cubicBezTo>
                  <a:cubicBezTo>
                    <a:pt x="450" y="472"/>
                    <a:pt x="438" y="472"/>
                    <a:pt x="427" y="461"/>
                  </a:cubicBezTo>
                  <a:lnTo>
                    <a:pt x="404" y="438"/>
                  </a:lnTo>
                  <a:cubicBezTo>
                    <a:pt x="381" y="426"/>
                    <a:pt x="369" y="415"/>
                    <a:pt x="346" y="403"/>
                  </a:cubicBezTo>
                  <a:lnTo>
                    <a:pt x="300" y="357"/>
                  </a:lnTo>
                  <a:cubicBezTo>
                    <a:pt x="277" y="346"/>
                    <a:pt x="266" y="323"/>
                    <a:pt x="254" y="311"/>
                  </a:cubicBezTo>
                  <a:cubicBezTo>
                    <a:pt x="243" y="300"/>
                    <a:pt x="231" y="300"/>
                    <a:pt x="231" y="288"/>
                  </a:cubicBezTo>
                  <a:lnTo>
                    <a:pt x="208" y="265"/>
                  </a:lnTo>
                  <a:cubicBezTo>
                    <a:pt x="197" y="254"/>
                    <a:pt x="174" y="242"/>
                    <a:pt x="162" y="219"/>
                  </a:cubicBezTo>
                  <a:cubicBezTo>
                    <a:pt x="151" y="208"/>
                    <a:pt x="139" y="196"/>
                    <a:pt x="128" y="173"/>
                  </a:cubicBezTo>
                  <a:lnTo>
                    <a:pt x="94" y="140"/>
                  </a:lnTo>
                  <a:close/>
                  <a:moveTo>
                    <a:pt x="1096" y="599"/>
                  </a:moveTo>
                  <a:cubicBezTo>
                    <a:pt x="1073" y="599"/>
                    <a:pt x="1049" y="611"/>
                    <a:pt x="1026" y="611"/>
                  </a:cubicBezTo>
                  <a:cubicBezTo>
                    <a:pt x="1003" y="611"/>
                    <a:pt x="968" y="622"/>
                    <a:pt x="934" y="622"/>
                  </a:cubicBezTo>
                  <a:lnTo>
                    <a:pt x="1026" y="622"/>
                  </a:lnTo>
                  <a:cubicBezTo>
                    <a:pt x="1049" y="611"/>
                    <a:pt x="1084" y="611"/>
                    <a:pt x="1096" y="599"/>
                  </a:cubicBezTo>
                  <a:close/>
                </a:path>
              </a:pathLst>
            </a:custGeom>
            <a:solidFill>
              <a:srgbClr val="EF97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12;p50">
              <a:extLst>
                <a:ext uri="{FF2B5EF4-FFF2-40B4-BE49-F238E27FC236}">
                  <a16:creationId xmlns:a16="http://schemas.microsoft.com/office/drawing/2014/main" id="{03B5A710-86D9-F20A-E6DE-E46C7D34D07F}"/>
                </a:ext>
              </a:extLst>
            </p:cNvPr>
            <p:cNvSpPr/>
            <p:nvPr/>
          </p:nvSpPr>
          <p:spPr>
            <a:xfrm>
              <a:off x="2913785" y="3390429"/>
              <a:ext cx="49077" cy="56452"/>
            </a:xfrm>
            <a:custGeom>
              <a:avLst/>
              <a:gdLst/>
              <a:ahLst/>
              <a:cxnLst/>
              <a:rect l="l" t="t" r="r" b="b"/>
              <a:pathLst>
                <a:path w="692" h="796" extrusionOk="0">
                  <a:moveTo>
                    <a:pt x="692" y="450"/>
                  </a:moveTo>
                  <a:cubicBezTo>
                    <a:pt x="692" y="450"/>
                    <a:pt x="669" y="461"/>
                    <a:pt x="634" y="496"/>
                  </a:cubicBezTo>
                  <a:cubicBezTo>
                    <a:pt x="669" y="473"/>
                    <a:pt x="692" y="450"/>
                    <a:pt x="692" y="450"/>
                  </a:cubicBezTo>
                  <a:close/>
                  <a:moveTo>
                    <a:pt x="565" y="0"/>
                  </a:moveTo>
                  <a:cubicBezTo>
                    <a:pt x="530" y="35"/>
                    <a:pt x="484" y="82"/>
                    <a:pt x="415" y="139"/>
                  </a:cubicBezTo>
                  <a:cubicBezTo>
                    <a:pt x="358" y="208"/>
                    <a:pt x="289" y="277"/>
                    <a:pt x="220" y="358"/>
                  </a:cubicBezTo>
                  <a:cubicBezTo>
                    <a:pt x="185" y="404"/>
                    <a:pt x="151" y="438"/>
                    <a:pt x="115" y="484"/>
                  </a:cubicBezTo>
                  <a:cubicBezTo>
                    <a:pt x="81" y="530"/>
                    <a:pt x="58" y="576"/>
                    <a:pt x="23" y="635"/>
                  </a:cubicBezTo>
                  <a:cubicBezTo>
                    <a:pt x="12" y="658"/>
                    <a:pt x="0" y="681"/>
                    <a:pt x="0" y="715"/>
                  </a:cubicBezTo>
                  <a:cubicBezTo>
                    <a:pt x="0" y="727"/>
                    <a:pt x="0" y="750"/>
                    <a:pt x="12" y="761"/>
                  </a:cubicBezTo>
                  <a:cubicBezTo>
                    <a:pt x="23" y="773"/>
                    <a:pt x="35" y="784"/>
                    <a:pt x="46" y="784"/>
                  </a:cubicBezTo>
                  <a:cubicBezTo>
                    <a:pt x="58" y="796"/>
                    <a:pt x="69" y="796"/>
                    <a:pt x="81" y="796"/>
                  </a:cubicBezTo>
                  <a:cubicBezTo>
                    <a:pt x="104" y="796"/>
                    <a:pt x="115" y="796"/>
                    <a:pt x="127" y="784"/>
                  </a:cubicBezTo>
                  <a:cubicBezTo>
                    <a:pt x="162" y="784"/>
                    <a:pt x="185" y="773"/>
                    <a:pt x="208" y="761"/>
                  </a:cubicBezTo>
                  <a:lnTo>
                    <a:pt x="346" y="692"/>
                  </a:lnTo>
                  <a:cubicBezTo>
                    <a:pt x="392" y="669"/>
                    <a:pt x="427" y="646"/>
                    <a:pt x="461" y="623"/>
                  </a:cubicBezTo>
                  <a:cubicBezTo>
                    <a:pt x="530" y="565"/>
                    <a:pt x="588" y="530"/>
                    <a:pt x="634" y="496"/>
                  </a:cubicBezTo>
                  <a:lnTo>
                    <a:pt x="634" y="496"/>
                  </a:lnTo>
                  <a:cubicBezTo>
                    <a:pt x="588" y="519"/>
                    <a:pt x="530" y="565"/>
                    <a:pt x="461" y="612"/>
                  </a:cubicBezTo>
                  <a:cubicBezTo>
                    <a:pt x="427" y="635"/>
                    <a:pt x="381" y="658"/>
                    <a:pt x="346" y="681"/>
                  </a:cubicBezTo>
                  <a:lnTo>
                    <a:pt x="208" y="750"/>
                  </a:lnTo>
                  <a:cubicBezTo>
                    <a:pt x="185" y="761"/>
                    <a:pt x="151" y="773"/>
                    <a:pt x="127" y="773"/>
                  </a:cubicBezTo>
                  <a:cubicBezTo>
                    <a:pt x="115" y="773"/>
                    <a:pt x="104" y="784"/>
                    <a:pt x="81" y="784"/>
                  </a:cubicBezTo>
                  <a:cubicBezTo>
                    <a:pt x="69" y="784"/>
                    <a:pt x="58" y="773"/>
                    <a:pt x="46" y="773"/>
                  </a:cubicBezTo>
                  <a:cubicBezTo>
                    <a:pt x="35" y="773"/>
                    <a:pt x="23" y="761"/>
                    <a:pt x="23" y="750"/>
                  </a:cubicBezTo>
                  <a:cubicBezTo>
                    <a:pt x="12" y="738"/>
                    <a:pt x="12" y="727"/>
                    <a:pt x="12" y="715"/>
                  </a:cubicBezTo>
                  <a:cubicBezTo>
                    <a:pt x="23" y="692"/>
                    <a:pt x="35" y="658"/>
                    <a:pt x="46" y="635"/>
                  </a:cubicBezTo>
                  <a:cubicBezTo>
                    <a:pt x="69" y="588"/>
                    <a:pt x="104" y="542"/>
                    <a:pt x="127" y="496"/>
                  </a:cubicBezTo>
                  <a:cubicBezTo>
                    <a:pt x="162" y="450"/>
                    <a:pt x="197" y="404"/>
                    <a:pt x="231" y="369"/>
                  </a:cubicBezTo>
                  <a:cubicBezTo>
                    <a:pt x="300" y="289"/>
                    <a:pt x="369" y="208"/>
                    <a:pt x="427" y="151"/>
                  </a:cubicBezTo>
                  <a:cubicBezTo>
                    <a:pt x="484" y="93"/>
                    <a:pt x="530" y="35"/>
                    <a:pt x="565" y="0"/>
                  </a:cubicBezTo>
                  <a:close/>
                </a:path>
              </a:pathLst>
            </a:custGeom>
            <a:solidFill>
              <a:srgbClr val="EF97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13;p50">
              <a:extLst>
                <a:ext uri="{FF2B5EF4-FFF2-40B4-BE49-F238E27FC236}">
                  <a16:creationId xmlns:a16="http://schemas.microsoft.com/office/drawing/2014/main" id="{FFBC8106-ED33-8FE4-9E28-B1AEA7F300C6}"/>
                </a:ext>
              </a:extLst>
            </p:cNvPr>
            <p:cNvSpPr/>
            <p:nvPr/>
          </p:nvSpPr>
          <p:spPr>
            <a:xfrm>
              <a:off x="2869673" y="3358585"/>
              <a:ext cx="56381" cy="66239"/>
            </a:xfrm>
            <a:custGeom>
              <a:avLst/>
              <a:gdLst/>
              <a:ahLst/>
              <a:cxnLst/>
              <a:rect l="l" t="t" r="r" b="b"/>
              <a:pathLst>
                <a:path w="795" h="934" extrusionOk="0">
                  <a:moveTo>
                    <a:pt x="795" y="1"/>
                  </a:moveTo>
                  <a:lnTo>
                    <a:pt x="795" y="1"/>
                  </a:lnTo>
                  <a:cubicBezTo>
                    <a:pt x="760" y="24"/>
                    <a:pt x="714" y="70"/>
                    <a:pt x="645" y="116"/>
                  </a:cubicBezTo>
                  <a:cubicBezTo>
                    <a:pt x="588" y="162"/>
                    <a:pt x="519" y="219"/>
                    <a:pt x="450" y="288"/>
                  </a:cubicBezTo>
                  <a:cubicBezTo>
                    <a:pt x="381" y="357"/>
                    <a:pt x="312" y="426"/>
                    <a:pt x="231" y="495"/>
                  </a:cubicBezTo>
                  <a:cubicBezTo>
                    <a:pt x="196" y="542"/>
                    <a:pt x="161" y="577"/>
                    <a:pt x="127" y="611"/>
                  </a:cubicBezTo>
                  <a:cubicBezTo>
                    <a:pt x="92" y="657"/>
                    <a:pt x="69" y="692"/>
                    <a:pt x="46" y="738"/>
                  </a:cubicBezTo>
                  <a:cubicBezTo>
                    <a:pt x="81" y="703"/>
                    <a:pt x="104" y="657"/>
                    <a:pt x="138" y="623"/>
                  </a:cubicBezTo>
                  <a:cubicBezTo>
                    <a:pt x="173" y="588"/>
                    <a:pt x="207" y="542"/>
                    <a:pt x="243" y="507"/>
                  </a:cubicBezTo>
                  <a:cubicBezTo>
                    <a:pt x="312" y="438"/>
                    <a:pt x="392" y="369"/>
                    <a:pt x="461" y="300"/>
                  </a:cubicBezTo>
                  <a:cubicBezTo>
                    <a:pt x="530" y="231"/>
                    <a:pt x="599" y="173"/>
                    <a:pt x="657" y="127"/>
                  </a:cubicBezTo>
                  <a:cubicBezTo>
                    <a:pt x="714" y="70"/>
                    <a:pt x="760" y="24"/>
                    <a:pt x="795" y="1"/>
                  </a:cubicBezTo>
                  <a:close/>
                  <a:moveTo>
                    <a:pt x="46" y="738"/>
                  </a:moveTo>
                  <a:cubicBezTo>
                    <a:pt x="35" y="738"/>
                    <a:pt x="23" y="749"/>
                    <a:pt x="23" y="761"/>
                  </a:cubicBezTo>
                  <a:cubicBezTo>
                    <a:pt x="23" y="772"/>
                    <a:pt x="23" y="772"/>
                    <a:pt x="12" y="784"/>
                  </a:cubicBezTo>
                  <a:lnTo>
                    <a:pt x="12" y="795"/>
                  </a:lnTo>
                  <a:cubicBezTo>
                    <a:pt x="0" y="818"/>
                    <a:pt x="0" y="853"/>
                    <a:pt x="12" y="864"/>
                  </a:cubicBezTo>
                  <a:cubicBezTo>
                    <a:pt x="23" y="887"/>
                    <a:pt x="35" y="910"/>
                    <a:pt x="58" y="922"/>
                  </a:cubicBezTo>
                  <a:cubicBezTo>
                    <a:pt x="81" y="922"/>
                    <a:pt x="104" y="933"/>
                    <a:pt x="115" y="933"/>
                  </a:cubicBezTo>
                  <a:lnTo>
                    <a:pt x="173" y="933"/>
                  </a:lnTo>
                  <a:cubicBezTo>
                    <a:pt x="150" y="933"/>
                    <a:pt x="138" y="922"/>
                    <a:pt x="115" y="922"/>
                  </a:cubicBezTo>
                  <a:cubicBezTo>
                    <a:pt x="104" y="922"/>
                    <a:pt x="81" y="922"/>
                    <a:pt x="69" y="910"/>
                  </a:cubicBezTo>
                  <a:cubicBezTo>
                    <a:pt x="46" y="899"/>
                    <a:pt x="35" y="887"/>
                    <a:pt x="23" y="864"/>
                  </a:cubicBezTo>
                  <a:cubicBezTo>
                    <a:pt x="12" y="841"/>
                    <a:pt x="12" y="818"/>
                    <a:pt x="23" y="807"/>
                  </a:cubicBezTo>
                  <a:lnTo>
                    <a:pt x="23" y="784"/>
                  </a:lnTo>
                  <a:cubicBezTo>
                    <a:pt x="35" y="784"/>
                    <a:pt x="35" y="772"/>
                    <a:pt x="35" y="772"/>
                  </a:cubicBezTo>
                  <a:cubicBezTo>
                    <a:pt x="35" y="761"/>
                    <a:pt x="46" y="749"/>
                    <a:pt x="46" y="738"/>
                  </a:cubicBezTo>
                  <a:close/>
                  <a:moveTo>
                    <a:pt x="369" y="899"/>
                  </a:moveTo>
                  <a:cubicBezTo>
                    <a:pt x="368" y="899"/>
                    <a:pt x="345" y="910"/>
                    <a:pt x="300" y="910"/>
                  </a:cubicBezTo>
                  <a:cubicBezTo>
                    <a:pt x="277" y="922"/>
                    <a:pt x="254" y="922"/>
                    <a:pt x="219" y="922"/>
                  </a:cubicBezTo>
                  <a:cubicBezTo>
                    <a:pt x="207" y="922"/>
                    <a:pt x="184" y="933"/>
                    <a:pt x="173" y="933"/>
                  </a:cubicBezTo>
                  <a:lnTo>
                    <a:pt x="231" y="933"/>
                  </a:lnTo>
                  <a:cubicBezTo>
                    <a:pt x="254" y="922"/>
                    <a:pt x="289" y="922"/>
                    <a:pt x="300" y="922"/>
                  </a:cubicBezTo>
                  <a:cubicBezTo>
                    <a:pt x="345" y="910"/>
                    <a:pt x="368" y="899"/>
                    <a:pt x="369" y="899"/>
                  </a:cubicBezTo>
                  <a:close/>
                </a:path>
              </a:pathLst>
            </a:custGeom>
            <a:solidFill>
              <a:srgbClr val="EF97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14;p50">
              <a:extLst>
                <a:ext uri="{FF2B5EF4-FFF2-40B4-BE49-F238E27FC236}">
                  <a16:creationId xmlns:a16="http://schemas.microsoft.com/office/drawing/2014/main" id="{4BD159F3-A8CA-1D22-A3B5-84306CD54FC2}"/>
                </a:ext>
              </a:extLst>
            </p:cNvPr>
            <p:cNvSpPr/>
            <p:nvPr/>
          </p:nvSpPr>
          <p:spPr>
            <a:xfrm>
              <a:off x="2852510" y="3316884"/>
              <a:ext cx="41701" cy="69573"/>
            </a:xfrm>
            <a:custGeom>
              <a:avLst/>
              <a:gdLst/>
              <a:ahLst/>
              <a:cxnLst/>
              <a:rect l="l" t="t" r="r" b="b"/>
              <a:pathLst>
                <a:path w="588" h="981" extrusionOk="0">
                  <a:moveTo>
                    <a:pt x="588" y="0"/>
                  </a:moveTo>
                  <a:cubicBezTo>
                    <a:pt x="588" y="0"/>
                    <a:pt x="531" y="47"/>
                    <a:pt x="438" y="139"/>
                  </a:cubicBezTo>
                  <a:cubicBezTo>
                    <a:pt x="392" y="174"/>
                    <a:pt x="346" y="231"/>
                    <a:pt x="288" y="277"/>
                  </a:cubicBezTo>
                  <a:cubicBezTo>
                    <a:pt x="277" y="300"/>
                    <a:pt x="265" y="312"/>
                    <a:pt x="254" y="323"/>
                  </a:cubicBezTo>
                  <a:cubicBezTo>
                    <a:pt x="242" y="335"/>
                    <a:pt x="231" y="358"/>
                    <a:pt x="208" y="369"/>
                  </a:cubicBezTo>
                  <a:cubicBezTo>
                    <a:pt x="185" y="404"/>
                    <a:pt x="162" y="427"/>
                    <a:pt x="127" y="461"/>
                  </a:cubicBezTo>
                  <a:lnTo>
                    <a:pt x="58" y="565"/>
                  </a:lnTo>
                  <a:cubicBezTo>
                    <a:pt x="47" y="565"/>
                    <a:pt x="47" y="577"/>
                    <a:pt x="47" y="588"/>
                  </a:cubicBezTo>
                  <a:lnTo>
                    <a:pt x="24" y="612"/>
                  </a:lnTo>
                  <a:cubicBezTo>
                    <a:pt x="12" y="635"/>
                    <a:pt x="12" y="646"/>
                    <a:pt x="12" y="669"/>
                  </a:cubicBezTo>
                  <a:cubicBezTo>
                    <a:pt x="1" y="715"/>
                    <a:pt x="12" y="750"/>
                    <a:pt x="35" y="784"/>
                  </a:cubicBezTo>
                  <a:cubicBezTo>
                    <a:pt x="47" y="807"/>
                    <a:pt x="70" y="842"/>
                    <a:pt x="93" y="865"/>
                  </a:cubicBezTo>
                  <a:cubicBezTo>
                    <a:pt x="139" y="911"/>
                    <a:pt x="173" y="934"/>
                    <a:pt x="208" y="957"/>
                  </a:cubicBezTo>
                  <a:cubicBezTo>
                    <a:pt x="173" y="934"/>
                    <a:pt x="139" y="899"/>
                    <a:pt x="93" y="853"/>
                  </a:cubicBezTo>
                  <a:cubicBezTo>
                    <a:pt x="81" y="830"/>
                    <a:pt x="58" y="807"/>
                    <a:pt x="47" y="773"/>
                  </a:cubicBezTo>
                  <a:cubicBezTo>
                    <a:pt x="24" y="750"/>
                    <a:pt x="12" y="704"/>
                    <a:pt x="24" y="669"/>
                  </a:cubicBezTo>
                  <a:cubicBezTo>
                    <a:pt x="24" y="658"/>
                    <a:pt x="35" y="635"/>
                    <a:pt x="35" y="623"/>
                  </a:cubicBezTo>
                  <a:cubicBezTo>
                    <a:pt x="47" y="612"/>
                    <a:pt x="47" y="600"/>
                    <a:pt x="58" y="588"/>
                  </a:cubicBezTo>
                  <a:cubicBezTo>
                    <a:pt x="58" y="588"/>
                    <a:pt x="70" y="577"/>
                    <a:pt x="70" y="565"/>
                  </a:cubicBezTo>
                  <a:cubicBezTo>
                    <a:pt x="93" y="530"/>
                    <a:pt x="116" y="507"/>
                    <a:pt x="139" y="473"/>
                  </a:cubicBezTo>
                  <a:cubicBezTo>
                    <a:pt x="173" y="438"/>
                    <a:pt x="196" y="404"/>
                    <a:pt x="219" y="381"/>
                  </a:cubicBezTo>
                  <a:cubicBezTo>
                    <a:pt x="231" y="358"/>
                    <a:pt x="254" y="346"/>
                    <a:pt x="265" y="335"/>
                  </a:cubicBezTo>
                  <a:cubicBezTo>
                    <a:pt x="277" y="323"/>
                    <a:pt x="288" y="300"/>
                    <a:pt x="300" y="289"/>
                  </a:cubicBezTo>
                  <a:lnTo>
                    <a:pt x="380" y="208"/>
                  </a:lnTo>
                  <a:lnTo>
                    <a:pt x="449" y="139"/>
                  </a:lnTo>
                  <a:lnTo>
                    <a:pt x="554" y="35"/>
                  </a:lnTo>
                  <a:lnTo>
                    <a:pt x="588" y="0"/>
                  </a:lnTo>
                  <a:close/>
                  <a:moveTo>
                    <a:pt x="208" y="957"/>
                  </a:moveTo>
                  <a:lnTo>
                    <a:pt x="254" y="980"/>
                  </a:lnTo>
                  <a:cubicBezTo>
                    <a:pt x="254" y="980"/>
                    <a:pt x="242" y="968"/>
                    <a:pt x="208" y="957"/>
                  </a:cubicBezTo>
                  <a:close/>
                </a:path>
              </a:pathLst>
            </a:custGeom>
            <a:solidFill>
              <a:srgbClr val="EF97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15;p50">
              <a:extLst>
                <a:ext uri="{FF2B5EF4-FFF2-40B4-BE49-F238E27FC236}">
                  <a16:creationId xmlns:a16="http://schemas.microsoft.com/office/drawing/2014/main" id="{28132551-38F6-ED64-7BC5-F9E5932D6BB4}"/>
                </a:ext>
              </a:extLst>
            </p:cNvPr>
            <p:cNvSpPr/>
            <p:nvPr/>
          </p:nvSpPr>
          <p:spPr>
            <a:xfrm>
              <a:off x="2788753" y="3384755"/>
              <a:ext cx="94891" cy="129925"/>
            </a:xfrm>
            <a:custGeom>
              <a:avLst/>
              <a:gdLst/>
              <a:ahLst/>
              <a:cxnLst/>
              <a:rect l="l" t="t" r="r" b="b"/>
              <a:pathLst>
                <a:path w="1338" h="1832" extrusionOk="0">
                  <a:moveTo>
                    <a:pt x="1" y="0"/>
                  </a:moveTo>
                  <a:lnTo>
                    <a:pt x="1" y="0"/>
                  </a:lnTo>
                  <a:cubicBezTo>
                    <a:pt x="12" y="11"/>
                    <a:pt x="24" y="23"/>
                    <a:pt x="47" y="34"/>
                  </a:cubicBezTo>
                  <a:cubicBezTo>
                    <a:pt x="58" y="34"/>
                    <a:pt x="81" y="46"/>
                    <a:pt x="104" y="69"/>
                  </a:cubicBezTo>
                  <a:cubicBezTo>
                    <a:pt x="127" y="80"/>
                    <a:pt x="139" y="92"/>
                    <a:pt x="162" y="103"/>
                  </a:cubicBezTo>
                  <a:cubicBezTo>
                    <a:pt x="185" y="115"/>
                    <a:pt x="208" y="138"/>
                    <a:pt x="231" y="150"/>
                  </a:cubicBezTo>
                  <a:cubicBezTo>
                    <a:pt x="254" y="161"/>
                    <a:pt x="277" y="185"/>
                    <a:pt x="300" y="196"/>
                  </a:cubicBezTo>
                  <a:cubicBezTo>
                    <a:pt x="335" y="219"/>
                    <a:pt x="358" y="242"/>
                    <a:pt x="381" y="265"/>
                  </a:cubicBezTo>
                  <a:cubicBezTo>
                    <a:pt x="393" y="277"/>
                    <a:pt x="404" y="277"/>
                    <a:pt x="416" y="288"/>
                  </a:cubicBezTo>
                  <a:cubicBezTo>
                    <a:pt x="427" y="300"/>
                    <a:pt x="450" y="311"/>
                    <a:pt x="462" y="323"/>
                  </a:cubicBezTo>
                  <a:cubicBezTo>
                    <a:pt x="485" y="346"/>
                    <a:pt x="508" y="369"/>
                    <a:pt x="542" y="392"/>
                  </a:cubicBezTo>
                  <a:cubicBezTo>
                    <a:pt x="519" y="357"/>
                    <a:pt x="496" y="334"/>
                    <a:pt x="462" y="311"/>
                  </a:cubicBezTo>
                  <a:cubicBezTo>
                    <a:pt x="450" y="300"/>
                    <a:pt x="439" y="288"/>
                    <a:pt x="427" y="288"/>
                  </a:cubicBezTo>
                  <a:lnTo>
                    <a:pt x="393" y="254"/>
                  </a:lnTo>
                  <a:cubicBezTo>
                    <a:pt x="358" y="231"/>
                    <a:pt x="335" y="208"/>
                    <a:pt x="311" y="196"/>
                  </a:cubicBezTo>
                  <a:cubicBezTo>
                    <a:pt x="288" y="173"/>
                    <a:pt x="265" y="161"/>
                    <a:pt x="242" y="138"/>
                  </a:cubicBezTo>
                  <a:cubicBezTo>
                    <a:pt x="208" y="126"/>
                    <a:pt x="196" y="115"/>
                    <a:pt x="173" y="92"/>
                  </a:cubicBezTo>
                  <a:lnTo>
                    <a:pt x="104" y="57"/>
                  </a:lnTo>
                  <a:cubicBezTo>
                    <a:pt x="81" y="46"/>
                    <a:pt x="70" y="34"/>
                    <a:pt x="47" y="23"/>
                  </a:cubicBezTo>
                  <a:cubicBezTo>
                    <a:pt x="35" y="11"/>
                    <a:pt x="12" y="11"/>
                    <a:pt x="1" y="0"/>
                  </a:cubicBezTo>
                  <a:close/>
                  <a:moveTo>
                    <a:pt x="542" y="392"/>
                  </a:moveTo>
                  <a:cubicBezTo>
                    <a:pt x="588" y="449"/>
                    <a:pt x="646" y="495"/>
                    <a:pt x="692" y="553"/>
                  </a:cubicBezTo>
                  <a:cubicBezTo>
                    <a:pt x="738" y="610"/>
                    <a:pt x="784" y="668"/>
                    <a:pt x="842" y="726"/>
                  </a:cubicBezTo>
                  <a:cubicBezTo>
                    <a:pt x="877" y="795"/>
                    <a:pt x="934" y="853"/>
                    <a:pt x="969" y="922"/>
                  </a:cubicBezTo>
                  <a:cubicBezTo>
                    <a:pt x="1015" y="979"/>
                    <a:pt x="1049" y="1048"/>
                    <a:pt x="1084" y="1106"/>
                  </a:cubicBezTo>
                  <a:cubicBezTo>
                    <a:pt x="1095" y="1140"/>
                    <a:pt x="1107" y="1175"/>
                    <a:pt x="1130" y="1198"/>
                  </a:cubicBezTo>
                  <a:cubicBezTo>
                    <a:pt x="1130" y="1222"/>
                    <a:pt x="1141" y="1233"/>
                    <a:pt x="1153" y="1245"/>
                  </a:cubicBezTo>
                  <a:cubicBezTo>
                    <a:pt x="1153" y="1268"/>
                    <a:pt x="1164" y="1279"/>
                    <a:pt x="1164" y="1291"/>
                  </a:cubicBezTo>
                  <a:cubicBezTo>
                    <a:pt x="1176" y="1325"/>
                    <a:pt x="1199" y="1348"/>
                    <a:pt x="1210" y="1383"/>
                  </a:cubicBezTo>
                  <a:cubicBezTo>
                    <a:pt x="1199" y="1348"/>
                    <a:pt x="1187" y="1325"/>
                    <a:pt x="1176" y="1291"/>
                  </a:cubicBezTo>
                  <a:cubicBezTo>
                    <a:pt x="1176" y="1279"/>
                    <a:pt x="1164" y="1256"/>
                    <a:pt x="1164" y="1245"/>
                  </a:cubicBezTo>
                  <a:cubicBezTo>
                    <a:pt x="1153" y="1233"/>
                    <a:pt x="1141" y="1210"/>
                    <a:pt x="1141" y="1198"/>
                  </a:cubicBezTo>
                  <a:cubicBezTo>
                    <a:pt x="1118" y="1163"/>
                    <a:pt x="1107" y="1129"/>
                    <a:pt x="1095" y="1106"/>
                  </a:cubicBezTo>
                  <a:cubicBezTo>
                    <a:pt x="1061" y="1037"/>
                    <a:pt x="1026" y="968"/>
                    <a:pt x="980" y="910"/>
                  </a:cubicBezTo>
                  <a:cubicBezTo>
                    <a:pt x="946" y="841"/>
                    <a:pt x="900" y="784"/>
                    <a:pt x="853" y="715"/>
                  </a:cubicBezTo>
                  <a:cubicBezTo>
                    <a:pt x="795" y="656"/>
                    <a:pt x="749" y="599"/>
                    <a:pt x="703" y="541"/>
                  </a:cubicBezTo>
                  <a:cubicBezTo>
                    <a:pt x="657" y="484"/>
                    <a:pt x="600" y="438"/>
                    <a:pt x="542" y="392"/>
                  </a:cubicBezTo>
                  <a:close/>
                  <a:moveTo>
                    <a:pt x="1210" y="1383"/>
                  </a:moveTo>
                  <a:lnTo>
                    <a:pt x="1210" y="1383"/>
                  </a:lnTo>
                  <a:cubicBezTo>
                    <a:pt x="1222" y="1406"/>
                    <a:pt x="1222" y="1440"/>
                    <a:pt x="1233" y="1463"/>
                  </a:cubicBezTo>
                  <a:cubicBezTo>
                    <a:pt x="1245" y="1498"/>
                    <a:pt x="1256" y="1521"/>
                    <a:pt x="1268" y="1544"/>
                  </a:cubicBezTo>
                  <a:cubicBezTo>
                    <a:pt x="1268" y="1521"/>
                    <a:pt x="1256" y="1486"/>
                    <a:pt x="1245" y="1463"/>
                  </a:cubicBezTo>
                  <a:cubicBezTo>
                    <a:pt x="1233" y="1440"/>
                    <a:pt x="1222" y="1406"/>
                    <a:pt x="1210" y="1383"/>
                  </a:cubicBezTo>
                  <a:close/>
                  <a:moveTo>
                    <a:pt x="1268" y="1544"/>
                  </a:moveTo>
                  <a:cubicBezTo>
                    <a:pt x="1268" y="1567"/>
                    <a:pt x="1279" y="1590"/>
                    <a:pt x="1279" y="1613"/>
                  </a:cubicBezTo>
                  <a:cubicBezTo>
                    <a:pt x="1291" y="1636"/>
                    <a:pt x="1302" y="1659"/>
                    <a:pt x="1302" y="1682"/>
                  </a:cubicBezTo>
                  <a:cubicBezTo>
                    <a:pt x="1314" y="1693"/>
                    <a:pt x="1314" y="1715"/>
                    <a:pt x="1314" y="1728"/>
                  </a:cubicBezTo>
                  <a:lnTo>
                    <a:pt x="1314" y="1728"/>
                  </a:lnTo>
                  <a:cubicBezTo>
                    <a:pt x="1314" y="1715"/>
                    <a:pt x="1314" y="1693"/>
                    <a:pt x="1302" y="1670"/>
                  </a:cubicBezTo>
                  <a:cubicBezTo>
                    <a:pt x="1302" y="1659"/>
                    <a:pt x="1291" y="1636"/>
                    <a:pt x="1291" y="1613"/>
                  </a:cubicBezTo>
                  <a:cubicBezTo>
                    <a:pt x="1279" y="1590"/>
                    <a:pt x="1279" y="1567"/>
                    <a:pt x="1268" y="1544"/>
                  </a:cubicBezTo>
                  <a:close/>
                  <a:moveTo>
                    <a:pt x="1314" y="1728"/>
                  </a:moveTo>
                  <a:lnTo>
                    <a:pt x="1314" y="1728"/>
                  </a:lnTo>
                  <a:cubicBezTo>
                    <a:pt x="1325" y="1798"/>
                    <a:pt x="1337" y="1832"/>
                    <a:pt x="1337" y="1832"/>
                  </a:cubicBezTo>
                  <a:cubicBezTo>
                    <a:pt x="1337" y="1832"/>
                    <a:pt x="1337" y="1798"/>
                    <a:pt x="1314" y="1728"/>
                  </a:cubicBezTo>
                  <a:close/>
                </a:path>
              </a:pathLst>
            </a:custGeom>
            <a:solidFill>
              <a:srgbClr val="F09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16;p50">
              <a:extLst>
                <a:ext uri="{FF2B5EF4-FFF2-40B4-BE49-F238E27FC236}">
                  <a16:creationId xmlns:a16="http://schemas.microsoft.com/office/drawing/2014/main" id="{84EF4DD8-E546-78AA-869E-DD21ADCDB682}"/>
                </a:ext>
              </a:extLst>
            </p:cNvPr>
            <p:cNvSpPr/>
            <p:nvPr/>
          </p:nvSpPr>
          <p:spPr>
            <a:xfrm>
              <a:off x="2180825" y="2984056"/>
              <a:ext cx="552467" cy="780687"/>
            </a:xfrm>
            <a:custGeom>
              <a:avLst/>
              <a:gdLst/>
              <a:ahLst/>
              <a:cxnLst/>
              <a:rect l="l" t="t" r="r" b="b"/>
              <a:pathLst>
                <a:path w="7790" h="11008" extrusionOk="0">
                  <a:moveTo>
                    <a:pt x="2014" y="0"/>
                  </a:moveTo>
                  <a:cubicBezTo>
                    <a:pt x="1978" y="0"/>
                    <a:pt x="1936" y="4"/>
                    <a:pt x="1890" y="15"/>
                  </a:cubicBezTo>
                  <a:cubicBezTo>
                    <a:pt x="1752" y="50"/>
                    <a:pt x="1683" y="1006"/>
                    <a:pt x="1683" y="1006"/>
                  </a:cubicBezTo>
                  <a:lnTo>
                    <a:pt x="1107" y="3495"/>
                  </a:lnTo>
                  <a:lnTo>
                    <a:pt x="738" y="4314"/>
                  </a:lnTo>
                  <a:cubicBezTo>
                    <a:pt x="346" y="5097"/>
                    <a:pt x="876" y="7920"/>
                    <a:pt x="876" y="8231"/>
                  </a:cubicBezTo>
                  <a:cubicBezTo>
                    <a:pt x="876" y="8542"/>
                    <a:pt x="0" y="9107"/>
                    <a:pt x="0" y="9107"/>
                  </a:cubicBezTo>
                  <a:cubicBezTo>
                    <a:pt x="0" y="9107"/>
                    <a:pt x="2339" y="9706"/>
                    <a:pt x="3595" y="10052"/>
                  </a:cubicBezTo>
                  <a:cubicBezTo>
                    <a:pt x="4436" y="10270"/>
                    <a:pt x="5208" y="10708"/>
                    <a:pt x="5634" y="10973"/>
                  </a:cubicBezTo>
                  <a:cubicBezTo>
                    <a:pt x="5673" y="10997"/>
                    <a:pt x="5714" y="11008"/>
                    <a:pt x="5755" y="11008"/>
                  </a:cubicBezTo>
                  <a:cubicBezTo>
                    <a:pt x="5873" y="11008"/>
                    <a:pt x="5983" y="10917"/>
                    <a:pt x="5992" y="10789"/>
                  </a:cubicBezTo>
                  <a:cubicBezTo>
                    <a:pt x="6015" y="10224"/>
                    <a:pt x="6084" y="9210"/>
                    <a:pt x="6256" y="8680"/>
                  </a:cubicBezTo>
                  <a:cubicBezTo>
                    <a:pt x="6487" y="7978"/>
                    <a:pt x="6533" y="6756"/>
                    <a:pt x="7155" y="5604"/>
                  </a:cubicBezTo>
                  <a:cubicBezTo>
                    <a:pt x="7789" y="4452"/>
                    <a:pt x="6556" y="3472"/>
                    <a:pt x="6441" y="2988"/>
                  </a:cubicBezTo>
                  <a:cubicBezTo>
                    <a:pt x="6326" y="2493"/>
                    <a:pt x="5496" y="788"/>
                    <a:pt x="5347" y="650"/>
                  </a:cubicBezTo>
                  <a:cubicBezTo>
                    <a:pt x="5293" y="600"/>
                    <a:pt x="5231" y="583"/>
                    <a:pt x="5173" y="583"/>
                  </a:cubicBezTo>
                  <a:cubicBezTo>
                    <a:pt x="5057" y="583"/>
                    <a:pt x="4955" y="650"/>
                    <a:pt x="4955" y="650"/>
                  </a:cubicBezTo>
                  <a:cubicBezTo>
                    <a:pt x="4955" y="650"/>
                    <a:pt x="3296" y="627"/>
                    <a:pt x="3215" y="522"/>
                  </a:cubicBezTo>
                  <a:cubicBezTo>
                    <a:pt x="3122" y="407"/>
                    <a:pt x="2132" y="15"/>
                    <a:pt x="2132" y="15"/>
                  </a:cubicBezTo>
                  <a:cubicBezTo>
                    <a:pt x="2132" y="15"/>
                    <a:pt x="2086" y="0"/>
                    <a:pt x="20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17;p50">
              <a:extLst>
                <a:ext uri="{FF2B5EF4-FFF2-40B4-BE49-F238E27FC236}">
                  <a16:creationId xmlns:a16="http://schemas.microsoft.com/office/drawing/2014/main" id="{CE7A5BF1-F7C0-A83D-CC4A-B7B265C7DC2A}"/>
                </a:ext>
              </a:extLst>
            </p:cNvPr>
            <p:cNvSpPr/>
            <p:nvPr/>
          </p:nvSpPr>
          <p:spPr>
            <a:xfrm>
              <a:off x="1661121" y="3829283"/>
              <a:ext cx="859692" cy="850473"/>
            </a:xfrm>
            <a:custGeom>
              <a:avLst/>
              <a:gdLst/>
              <a:ahLst/>
              <a:cxnLst/>
              <a:rect l="l" t="t" r="r" b="b"/>
              <a:pathLst>
                <a:path w="12122" h="11992" extrusionOk="0">
                  <a:moveTo>
                    <a:pt x="11879" y="0"/>
                  </a:moveTo>
                  <a:lnTo>
                    <a:pt x="6775" y="3284"/>
                  </a:lnTo>
                  <a:cubicBezTo>
                    <a:pt x="6775" y="3284"/>
                    <a:pt x="6602" y="6994"/>
                    <a:pt x="6602" y="7316"/>
                  </a:cubicBezTo>
                  <a:cubicBezTo>
                    <a:pt x="6602" y="7639"/>
                    <a:pt x="6095" y="7708"/>
                    <a:pt x="5946" y="7927"/>
                  </a:cubicBezTo>
                  <a:cubicBezTo>
                    <a:pt x="5785" y="8135"/>
                    <a:pt x="5946" y="8883"/>
                    <a:pt x="5946" y="8883"/>
                  </a:cubicBezTo>
                  <a:cubicBezTo>
                    <a:pt x="5946" y="8883"/>
                    <a:pt x="5904" y="8903"/>
                    <a:pt x="5809" y="8903"/>
                  </a:cubicBezTo>
                  <a:cubicBezTo>
                    <a:pt x="5676" y="8903"/>
                    <a:pt x="5440" y="8864"/>
                    <a:pt x="5070" y="8676"/>
                  </a:cubicBezTo>
                  <a:cubicBezTo>
                    <a:pt x="4056" y="8169"/>
                    <a:pt x="2812" y="7570"/>
                    <a:pt x="2028" y="7454"/>
                  </a:cubicBezTo>
                  <a:cubicBezTo>
                    <a:pt x="1970" y="7447"/>
                    <a:pt x="1918" y="7443"/>
                    <a:pt x="1871" y="7443"/>
                  </a:cubicBezTo>
                  <a:cubicBezTo>
                    <a:pt x="1281" y="7443"/>
                    <a:pt x="1498" y="7996"/>
                    <a:pt x="1498" y="7996"/>
                  </a:cubicBezTo>
                  <a:lnTo>
                    <a:pt x="933" y="7639"/>
                  </a:lnTo>
                  <a:lnTo>
                    <a:pt x="0" y="9183"/>
                  </a:lnTo>
                  <a:cubicBezTo>
                    <a:pt x="0" y="9183"/>
                    <a:pt x="749" y="9459"/>
                    <a:pt x="933" y="9563"/>
                  </a:cubicBezTo>
                  <a:cubicBezTo>
                    <a:pt x="1130" y="9667"/>
                    <a:pt x="715" y="10140"/>
                    <a:pt x="1383" y="10773"/>
                  </a:cubicBezTo>
                  <a:cubicBezTo>
                    <a:pt x="2062" y="11418"/>
                    <a:pt x="3883" y="11349"/>
                    <a:pt x="5565" y="11776"/>
                  </a:cubicBezTo>
                  <a:cubicBezTo>
                    <a:pt x="6153" y="11925"/>
                    <a:pt x="6619" y="11992"/>
                    <a:pt x="6998" y="11992"/>
                  </a:cubicBezTo>
                  <a:cubicBezTo>
                    <a:pt x="7705" y="11992"/>
                    <a:pt x="8113" y="11759"/>
                    <a:pt x="8458" y="11384"/>
                  </a:cubicBezTo>
                  <a:cubicBezTo>
                    <a:pt x="12122" y="7478"/>
                    <a:pt x="11879" y="0"/>
                    <a:pt x="118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18;p50">
              <a:extLst>
                <a:ext uri="{FF2B5EF4-FFF2-40B4-BE49-F238E27FC236}">
                  <a16:creationId xmlns:a16="http://schemas.microsoft.com/office/drawing/2014/main" id="{B14C4D3B-F9F1-171B-229B-FD5C4B83D0CB}"/>
                </a:ext>
              </a:extLst>
            </p:cNvPr>
            <p:cNvSpPr/>
            <p:nvPr/>
          </p:nvSpPr>
          <p:spPr>
            <a:xfrm>
              <a:off x="2055792" y="3674819"/>
              <a:ext cx="871110" cy="1488894"/>
            </a:xfrm>
            <a:custGeom>
              <a:avLst/>
              <a:gdLst/>
              <a:ahLst/>
              <a:cxnLst/>
              <a:rect l="l" t="t" r="r" b="b"/>
              <a:pathLst>
                <a:path w="12283" h="20994" extrusionOk="0">
                  <a:moveTo>
                    <a:pt x="1567" y="0"/>
                  </a:moveTo>
                  <a:cubicBezTo>
                    <a:pt x="1567" y="0"/>
                    <a:pt x="0" y="1821"/>
                    <a:pt x="104" y="3676"/>
                  </a:cubicBezTo>
                  <a:cubicBezTo>
                    <a:pt x="220" y="5531"/>
                    <a:pt x="1141" y="7133"/>
                    <a:pt x="2432" y="8354"/>
                  </a:cubicBezTo>
                  <a:cubicBezTo>
                    <a:pt x="3710" y="9563"/>
                    <a:pt x="4932" y="10566"/>
                    <a:pt x="5208" y="10923"/>
                  </a:cubicBezTo>
                  <a:cubicBezTo>
                    <a:pt x="5497" y="11281"/>
                    <a:pt x="5969" y="11845"/>
                    <a:pt x="6326" y="11960"/>
                  </a:cubicBezTo>
                  <a:cubicBezTo>
                    <a:pt x="6672" y="12064"/>
                    <a:pt x="6038" y="13204"/>
                    <a:pt x="6326" y="13527"/>
                  </a:cubicBezTo>
                  <a:cubicBezTo>
                    <a:pt x="6603" y="13850"/>
                    <a:pt x="6959" y="14103"/>
                    <a:pt x="6959" y="14852"/>
                  </a:cubicBezTo>
                  <a:cubicBezTo>
                    <a:pt x="6959" y="15601"/>
                    <a:pt x="7501" y="17456"/>
                    <a:pt x="7351" y="18458"/>
                  </a:cubicBezTo>
                  <a:cubicBezTo>
                    <a:pt x="7213" y="19449"/>
                    <a:pt x="7962" y="20130"/>
                    <a:pt x="8216" y="20199"/>
                  </a:cubicBezTo>
                  <a:cubicBezTo>
                    <a:pt x="8457" y="20279"/>
                    <a:pt x="8573" y="20993"/>
                    <a:pt x="8573" y="20993"/>
                  </a:cubicBezTo>
                  <a:lnTo>
                    <a:pt x="10923" y="20452"/>
                  </a:lnTo>
                  <a:lnTo>
                    <a:pt x="10566" y="19530"/>
                  </a:lnTo>
                  <a:cubicBezTo>
                    <a:pt x="10566" y="19530"/>
                    <a:pt x="12283" y="17951"/>
                    <a:pt x="11603" y="16949"/>
                  </a:cubicBezTo>
                  <a:cubicBezTo>
                    <a:pt x="10923" y="15959"/>
                    <a:pt x="10209" y="16062"/>
                    <a:pt x="10070" y="15244"/>
                  </a:cubicBezTo>
                  <a:cubicBezTo>
                    <a:pt x="9921" y="14415"/>
                    <a:pt x="10244" y="14103"/>
                    <a:pt x="9886" y="13711"/>
                  </a:cubicBezTo>
                  <a:cubicBezTo>
                    <a:pt x="9529" y="13308"/>
                    <a:pt x="10393" y="10531"/>
                    <a:pt x="9714" y="9990"/>
                  </a:cubicBezTo>
                  <a:cubicBezTo>
                    <a:pt x="9033" y="9460"/>
                    <a:pt x="4851" y="3745"/>
                    <a:pt x="4851" y="3745"/>
                  </a:cubicBezTo>
                  <a:lnTo>
                    <a:pt x="6303" y="2420"/>
                  </a:lnTo>
                  <a:lnTo>
                    <a:pt x="6303" y="2005"/>
                  </a:lnTo>
                  <a:cubicBezTo>
                    <a:pt x="6303" y="2005"/>
                    <a:pt x="5254" y="1821"/>
                    <a:pt x="4275" y="1452"/>
                  </a:cubicBezTo>
                  <a:cubicBezTo>
                    <a:pt x="3307" y="1072"/>
                    <a:pt x="1567" y="0"/>
                    <a:pt x="15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19;p50">
              <a:extLst>
                <a:ext uri="{FF2B5EF4-FFF2-40B4-BE49-F238E27FC236}">
                  <a16:creationId xmlns:a16="http://schemas.microsoft.com/office/drawing/2014/main" id="{85E51E2E-1B72-3DE7-A9B8-E402D707CED2}"/>
                </a:ext>
              </a:extLst>
            </p:cNvPr>
            <p:cNvSpPr/>
            <p:nvPr/>
          </p:nvSpPr>
          <p:spPr>
            <a:xfrm>
              <a:off x="1719134" y="2997885"/>
              <a:ext cx="625160" cy="848487"/>
            </a:xfrm>
            <a:custGeom>
              <a:avLst/>
              <a:gdLst/>
              <a:ahLst/>
              <a:cxnLst/>
              <a:rect l="l" t="t" r="r" b="b"/>
              <a:pathLst>
                <a:path w="8815" h="11964" extrusionOk="0">
                  <a:moveTo>
                    <a:pt x="8229" y="1"/>
                  </a:moveTo>
                  <a:cubicBezTo>
                    <a:pt x="7790" y="1"/>
                    <a:pt x="6812" y="40"/>
                    <a:pt x="6142" y="362"/>
                  </a:cubicBezTo>
                  <a:cubicBezTo>
                    <a:pt x="5243" y="800"/>
                    <a:pt x="4609" y="1618"/>
                    <a:pt x="3423" y="1941"/>
                  </a:cubicBezTo>
                  <a:cubicBezTo>
                    <a:pt x="2247" y="2263"/>
                    <a:pt x="289" y="2943"/>
                    <a:pt x="138" y="3404"/>
                  </a:cubicBezTo>
                  <a:cubicBezTo>
                    <a:pt x="0" y="3865"/>
                    <a:pt x="496" y="7402"/>
                    <a:pt x="1751" y="9903"/>
                  </a:cubicBezTo>
                  <a:cubicBezTo>
                    <a:pt x="1751" y="9903"/>
                    <a:pt x="1821" y="11216"/>
                    <a:pt x="2143" y="11573"/>
                  </a:cubicBezTo>
                  <a:cubicBezTo>
                    <a:pt x="2363" y="11816"/>
                    <a:pt x="3160" y="11963"/>
                    <a:pt x="3678" y="11963"/>
                  </a:cubicBezTo>
                  <a:cubicBezTo>
                    <a:pt x="3922" y="11963"/>
                    <a:pt x="4104" y="11931"/>
                    <a:pt x="4137" y="11861"/>
                  </a:cubicBezTo>
                  <a:cubicBezTo>
                    <a:pt x="4252" y="11654"/>
                    <a:pt x="4068" y="11250"/>
                    <a:pt x="4068" y="11250"/>
                  </a:cubicBezTo>
                  <a:cubicBezTo>
                    <a:pt x="4068" y="11250"/>
                    <a:pt x="4609" y="10940"/>
                    <a:pt x="4529" y="10467"/>
                  </a:cubicBezTo>
                  <a:cubicBezTo>
                    <a:pt x="4460" y="10006"/>
                    <a:pt x="3930" y="9752"/>
                    <a:pt x="3710" y="9614"/>
                  </a:cubicBezTo>
                  <a:cubicBezTo>
                    <a:pt x="3503" y="9476"/>
                    <a:pt x="3146" y="9683"/>
                    <a:pt x="2962" y="9038"/>
                  </a:cubicBezTo>
                  <a:cubicBezTo>
                    <a:pt x="2788" y="8405"/>
                    <a:pt x="2466" y="7967"/>
                    <a:pt x="2466" y="7183"/>
                  </a:cubicBezTo>
                  <a:cubicBezTo>
                    <a:pt x="2466" y="6400"/>
                    <a:pt x="2535" y="5005"/>
                    <a:pt x="2466" y="4718"/>
                  </a:cubicBezTo>
                  <a:cubicBezTo>
                    <a:pt x="2466" y="4718"/>
                    <a:pt x="5392" y="3796"/>
                    <a:pt x="6314" y="2943"/>
                  </a:cubicBezTo>
                  <a:lnTo>
                    <a:pt x="7248" y="4119"/>
                  </a:lnTo>
                  <a:cubicBezTo>
                    <a:pt x="7248" y="4119"/>
                    <a:pt x="8469" y="3254"/>
                    <a:pt x="8642" y="2263"/>
                  </a:cubicBezTo>
                  <a:cubicBezTo>
                    <a:pt x="8815" y="1261"/>
                    <a:pt x="8457" y="5"/>
                    <a:pt x="8457" y="5"/>
                  </a:cubicBezTo>
                  <a:cubicBezTo>
                    <a:pt x="8457" y="5"/>
                    <a:pt x="8372" y="1"/>
                    <a:pt x="8229" y="1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20;p50">
              <a:extLst>
                <a:ext uri="{FF2B5EF4-FFF2-40B4-BE49-F238E27FC236}">
                  <a16:creationId xmlns:a16="http://schemas.microsoft.com/office/drawing/2014/main" id="{5D9BAE28-474A-1D41-71F7-348DA84092EC}"/>
                </a:ext>
              </a:extLst>
            </p:cNvPr>
            <p:cNvSpPr/>
            <p:nvPr/>
          </p:nvSpPr>
          <p:spPr>
            <a:xfrm>
              <a:off x="2331955" y="2632930"/>
              <a:ext cx="348997" cy="563105"/>
            </a:xfrm>
            <a:custGeom>
              <a:avLst/>
              <a:gdLst/>
              <a:ahLst/>
              <a:cxnLst/>
              <a:rect l="l" t="t" r="r" b="b"/>
              <a:pathLst>
                <a:path w="4921" h="7940" extrusionOk="0">
                  <a:moveTo>
                    <a:pt x="3838" y="1"/>
                  </a:moveTo>
                  <a:lnTo>
                    <a:pt x="3700" y="324"/>
                  </a:lnTo>
                  <a:cubicBezTo>
                    <a:pt x="3561" y="634"/>
                    <a:pt x="3077" y="934"/>
                    <a:pt x="2640" y="1279"/>
                  </a:cubicBezTo>
                  <a:cubicBezTo>
                    <a:pt x="2213" y="1637"/>
                    <a:pt x="1775" y="2386"/>
                    <a:pt x="1775" y="2386"/>
                  </a:cubicBezTo>
                  <a:cubicBezTo>
                    <a:pt x="1775" y="2386"/>
                    <a:pt x="1413" y="2009"/>
                    <a:pt x="1073" y="2009"/>
                  </a:cubicBezTo>
                  <a:cubicBezTo>
                    <a:pt x="980" y="2009"/>
                    <a:pt x="889" y="2037"/>
                    <a:pt x="807" y="2109"/>
                  </a:cubicBezTo>
                  <a:cubicBezTo>
                    <a:pt x="438" y="2444"/>
                    <a:pt x="1050" y="3469"/>
                    <a:pt x="1050" y="3469"/>
                  </a:cubicBezTo>
                  <a:cubicBezTo>
                    <a:pt x="1050" y="3469"/>
                    <a:pt x="796" y="3768"/>
                    <a:pt x="681" y="3837"/>
                  </a:cubicBezTo>
                  <a:cubicBezTo>
                    <a:pt x="577" y="3895"/>
                    <a:pt x="220" y="3976"/>
                    <a:pt x="220" y="3976"/>
                  </a:cubicBezTo>
                  <a:lnTo>
                    <a:pt x="1" y="4966"/>
                  </a:lnTo>
                  <a:cubicBezTo>
                    <a:pt x="1" y="4966"/>
                    <a:pt x="197" y="5105"/>
                    <a:pt x="531" y="5358"/>
                  </a:cubicBezTo>
                  <a:cubicBezTo>
                    <a:pt x="865" y="5612"/>
                    <a:pt x="1856" y="7939"/>
                    <a:pt x="2973" y="7939"/>
                  </a:cubicBezTo>
                  <a:cubicBezTo>
                    <a:pt x="4102" y="7939"/>
                    <a:pt x="2824" y="5601"/>
                    <a:pt x="2824" y="5601"/>
                  </a:cubicBezTo>
                  <a:lnTo>
                    <a:pt x="2409" y="5416"/>
                  </a:lnTo>
                  <a:lnTo>
                    <a:pt x="2409" y="5059"/>
                  </a:lnTo>
                  <a:cubicBezTo>
                    <a:pt x="2409" y="5059"/>
                    <a:pt x="3112" y="5393"/>
                    <a:pt x="3492" y="5416"/>
                  </a:cubicBezTo>
                  <a:cubicBezTo>
                    <a:pt x="3500" y="5417"/>
                    <a:pt x="3508" y="5417"/>
                    <a:pt x="3515" y="5417"/>
                  </a:cubicBezTo>
                  <a:cubicBezTo>
                    <a:pt x="3870" y="5417"/>
                    <a:pt x="4080" y="4906"/>
                    <a:pt x="4114" y="4771"/>
                  </a:cubicBezTo>
                  <a:cubicBezTo>
                    <a:pt x="4160" y="4633"/>
                    <a:pt x="4414" y="4471"/>
                    <a:pt x="4345" y="4333"/>
                  </a:cubicBezTo>
                  <a:cubicBezTo>
                    <a:pt x="4276" y="4195"/>
                    <a:pt x="4137" y="4195"/>
                    <a:pt x="4137" y="4114"/>
                  </a:cubicBezTo>
                  <a:cubicBezTo>
                    <a:pt x="4137" y="4097"/>
                    <a:pt x="4163" y="4092"/>
                    <a:pt x="4201" y="4092"/>
                  </a:cubicBezTo>
                  <a:cubicBezTo>
                    <a:pt x="4255" y="4092"/>
                    <a:pt x="4333" y="4102"/>
                    <a:pt x="4397" y="4102"/>
                  </a:cubicBezTo>
                  <a:cubicBezTo>
                    <a:pt x="4470" y="4102"/>
                    <a:pt x="4525" y="4089"/>
                    <a:pt x="4506" y="4034"/>
                  </a:cubicBezTo>
                  <a:cubicBezTo>
                    <a:pt x="4425" y="3837"/>
                    <a:pt x="4448" y="3388"/>
                    <a:pt x="4448" y="3388"/>
                  </a:cubicBezTo>
                  <a:cubicBezTo>
                    <a:pt x="4448" y="3388"/>
                    <a:pt x="4644" y="3250"/>
                    <a:pt x="4783" y="3135"/>
                  </a:cubicBezTo>
                  <a:cubicBezTo>
                    <a:pt x="4921" y="3020"/>
                    <a:pt x="4276" y="2213"/>
                    <a:pt x="4276" y="1556"/>
                  </a:cubicBezTo>
                  <a:cubicBezTo>
                    <a:pt x="4276" y="911"/>
                    <a:pt x="3838" y="1"/>
                    <a:pt x="3838" y="1"/>
                  </a:cubicBezTo>
                  <a:close/>
                </a:path>
              </a:pathLst>
            </a:custGeom>
            <a:solidFill>
              <a:srgbClr val="F2A9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21;p50">
              <a:extLst>
                <a:ext uri="{FF2B5EF4-FFF2-40B4-BE49-F238E27FC236}">
                  <a16:creationId xmlns:a16="http://schemas.microsoft.com/office/drawing/2014/main" id="{35534E2F-E19A-AC1D-0A9C-C57B9B0798E0}"/>
                </a:ext>
              </a:extLst>
            </p:cNvPr>
            <p:cNvSpPr/>
            <p:nvPr/>
          </p:nvSpPr>
          <p:spPr>
            <a:xfrm>
              <a:off x="2309899" y="3868502"/>
              <a:ext cx="157797" cy="185527"/>
            </a:xfrm>
            <a:custGeom>
              <a:avLst/>
              <a:gdLst/>
              <a:ahLst/>
              <a:cxnLst/>
              <a:rect l="l" t="t" r="r" b="b"/>
              <a:pathLst>
                <a:path w="2225" h="2616" extrusionOk="0">
                  <a:moveTo>
                    <a:pt x="12" y="0"/>
                  </a:moveTo>
                  <a:cubicBezTo>
                    <a:pt x="139" y="11"/>
                    <a:pt x="277" y="46"/>
                    <a:pt x="393" y="127"/>
                  </a:cubicBezTo>
                  <a:cubicBezTo>
                    <a:pt x="277" y="46"/>
                    <a:pt x="139" y="0"/>
                    <a:pt x="12" y="0"/>
                  </a:cubicBezTo>
                  <a:close/>
                  <a:moveTo>
                    <a:pt x="393" y="127"/>
                  </a:moveTo>
                  <a:lnTo>
                    <a:pt x="393" y="127"/>
                  </a:lnTo>
                  <a:cubicBezTo>
                    <a:pt x="288" y="208"/>
                    <a:pt x="150" y="242"/>
                    <a:pt x="24" y="242"/>
                  </a:cubicBezTo>
                  <a:lnTo>
                    <a:pt x="1" y="242"/>
                  </a:lnTo>
                  <a:lnTo>
                    <a:pt x="1" y="254"/>
                  </a:lnTo>
                  <a:lnTo>
                    <a:pt x="24" y="254"/>
                  </a:lnTo>
                  <a:cubicBezTo>
                    <a:pt x="150" y="254"/>
                    <a:pt x="288" y="208"/>
                    <a:pt x="393" y="127"/>
                  </a:cubicBezTo>
                  <a:close/>
                  <a:moveTo>
                    <a:pt x="1" y="254"/>
                  </a:moveTo>
                  <a:cubicBezTo>
                    <a:pt x="1" y="265"/>
                    <a:pt x="12" y="288"/>
                    <a:pt x="35" y="300"/>
                  </a:cubicBezTo>
                  <a:cubicBezTo>
                    <a:pt x="24" y="288"/>
                    <a:pt x="12" y="265"/>
                    <a:pt x="1" y="254"/>
                  </a:cubicBezTo>
                  <a:close/>
                  <a:moveTo>
                    <a:pt x="35" y="300"/>
                  </a:moveTo>
                  <a:cubicBezTo>
                    <a:pt x="58" y="323"/>
                    <a:pt x="81" y="334"/>
                    <a:pt x="93" y="334"/>
                  </a:cubicBezTo>
                  <a:cubicBezTo>
                    <a:pt x="139" y="346"/>
                    <a:pt x="185" y="357"/>
                    <a:pt x="231" y="357"/>
                  </a:cubicBezTo>
                  <a:cubicBezTo>
                    <a:pt x="185" y="346"/>
                    <a:pt x="139" y="346"/>
                    <a:pt x="104" y="334"/>
                  </a:cubicBezTo>
                  <a:lnTo>
                    <a:pt x="35" y="300"/>
                  </a:lnTo>
                  <a:close/>
                  <a:moveTo>
                    <a:pt x="231" y="357"/>
                  </a:moveTo>
                  <a:cubicBezTo>
                    <a:pt x="277" y="369"/>
                    <a:pt x="324" y="369"/>
                    <a:pt x="370" y="380"/>
                  </a:cubicBezTo>
                  <a:cubicBezTo>
                    <a:pt x="393" y="392"/>
                    <a:pt x="416" y="392"/>
                    <a:pt x="427" y="415"/>
                  </a:cubicBezTo>
                  <a:cubicBezTo>
                    <a:pt x="450" y="426"/>
                    <a:pt x="462" y="438"/>
                    <a:pt x="462" y="461"/>
                  </a:cubicBezTo>
                  <a:lnTo>
                    <a:pt x="173" y="830"/>
                  </a:lnTo>
                  <a:lnTo>
                    <a:pt x="162" y="830"/>
                  </a:lnTo>
                  <a:lnTo>
                    <a:pt x="173" y="841"/>
                  </a:lnTo>
                  <a:cubicBezTo>
                    <a:pt x="219" y="864"/>
                    <a:pt x="265" y="887"/>
                    <a:pt x="324" y="899"/>
                  </a:cubicBezTo>
                  <a:cubicBezTo>
                    <a:pt x="370" y="899"/>
                    <a:pt x="427" y="910"/>
                    <a:pt x="473" y="910"/>
                  </a:cubicBezTo>
                  <a:cubicBezTo>
                    <a:pt x="531" y="910"/>
                    <a:pt x="577" y="922"/>
                    <a:pt x="623" y="945"/>
                  </a:cubicBezTo>
                  <a:cubicBezTo>
                    <a:pt x="634" y="945"/>
                    <a:pt x="646" y="956"/>
                    <a:pt x="657" y="956"/>
                  </a:cubicBezTo>
                  <a:cubicBezTo>
                    <a:pt x="669" y="968"/>
                    <a:pt x="680" y="979"/>
                    <a:pt x="692" y="979"/>
                  </a:cubicBezTo>
                  <a:cubicBezTo>
                    <a:pt x="703" y="991"/>
                    <a:pt x="715" y="1002"/>
                    <a:pt x="726" y="1002"/>
                  </a:cubicBezTo>
                  <a:lnTo>
                    <a:pt x="738" y="1025"/>
                  </a:lnTo>
                  <a:cubicBezTo>
                    <a:pt x="738" y="1025"/>
                    <a:pt x="749" y="1025"/>
                    <a:pt x="749" y="1037"/>
                  </a:cubicBezTo>
                  <a:cubicBezTo>
                    <a:pt x="819" y="1106"/>
                    <a:pt x="865" y="1210"/>
                    <a:pt x="911" y="1302"/>
                  </a:cubicBezTo>
                  <a:lnTo>
                    <a:pt x="946" y="1371"/>
                  </a:lnTo>
                  <a:lnTo>
                    <a:pt x="957" y="1383"/>
                  </a:lnTo>
                  <a:lnTo>
                    <a:pt x="969" y="1406"/>
                  </a:lnTo>
                  <a:lnTo>
                    <a:pt x="992" y="1440"/>
                  </a:lnTo>
                  <a:lnTo>
                    <a:pt x="1003" y="1475"/>
                  </a:lnTo>
                  <a:lnTo>
                    <a:pt x="1026" y="1509"/>
                  </a:lnTo>
                  <a:lnTo>
                    <a:pt x="1049" y="1532"/>
                  </a:lnTo>
                  <a:cubicBezTo>
                    <a:pt x="1061" y="1544"/>
                    <a:pt x="1061" y="1544"/>
                    <a:pt x="1061" y="1555"/>
                  </a:cubicBezTo>
                  <a:lnTo>
                    <a:pt x="1072" y="1567"/>
                  </a:lnTo>
                  <a:cubicBezTo>
                    <a:pt x="1072" y="1567"/>
                    <a:pt x="1095" y="1590"/>
                    <a:pt x="1118" y="1624"/>
                  </a:cubicBezTo>
                  <a:cubicBezTo>
                    <a:pt x="1153" y="1647"/>
                    <a:pt x="1187" y="1694"/>
                    <a:pt x="1245" y="1752"/>
                  </a:cubicBezTo>
                  <a:cubicBezTo>
                    <a:pt x="1349" y="1855"/>
                    <a:pt x="1499" y="1982"/>
                    <a:pt x="1637" y="2108"/>
                  </a:cubicBezTo>
                  <a:cubicBezTo>
                    <a:pt x="1937" y="2362"/>
                    <a:pt x="2224" y="2615"/>
                    <a:pt x="2224" y="2615"/>
                  </a:cubicBezTo>
                  <a:cubicBezTo>
                    <a:pt x="2224" y="2615"/>
                    <a:pt x="1937" y="2351"/>
                    <a:pt x="1648" y="2097"/>
                  </a:cubicBezTo>
                  <a:cubicBezTo>
                    <a:pt x="1499" y="1970"/>
                    <a:pt x="1361" y="1844"/>
                    <a:pt x="1256" y="1740"/>
                  </a:cubicBezTo>
                  <a:cubicBezTo>
                    <a:pt x="1199" y="1682"/>
                    <a:pt x="1164" y="1636"/>
                    <a:pt x="1130" y="1613"/>
                  </a:cubicBezTo>
                  <a:cubicBezTo>
                    <a:pt x="1107" y="1578"/>
                    <a:pt x="1095" y="1555"/>
                    <a:pt x="1095" y="1555"/>
                  </a:cubicBezTo>
                  <a:cubicBezTo>
                    <a:pt x="1026" y="1475"/>
                    <a:pt x="969" y="1383"/>
                    <a:pt x="923" y="1291"/>
                  </a:cubicBezTo>
                  <a:cubicBezTo>
                    <a:pt x="877" y="1199"/>
                    <a:pt x="831" y="1106"/>
                    <a:pt x="761" y="1025"/>
                  </a:cubicBezTo>
                  <a:cubicBezTo>
                    <a:pt x="761" y="1014"/>
                    <a:pt x="749" y="1014"/>
                    <a:pt x="749" y="1014"/>
                  </a:cubicBezTo>
                  <a:lnTo>
                    <a:pt x="738" y="991"/>
                  </a:lnTo>
                  <a:cubicBezTo>
                    <a:pt x="726" y="991"/>
                    <a:pt x="715" y="979"/>
                    <a:pt x="703" y="968"/>
                  </a:cubicBezTo>
                  <a:cubicBezTo>
                    <a:pt x="692" y="968"/>
                    <a:pt x="680" y="956"/>
                    <a:pt x="669" y="945"/>
                  </a:cubicBezTo>
                  <a:cubicBezTo>
                    <a:pt x="657" y="945"/>
                    <a:pt x="646" y="933"/>
                    <a:pt x="634" y="933"/>
                  </a:cubicBezTo>
                  <a:cubicBezTo>
                    <a:pt x="588" y="910"/>
                    <a:pt x="531" y="899"/>
                    <a:pt x="473" y="899"/>
                  </a:cubicBezTo>
                  <a:cubicBezTo>
                    <a:pt x="427" y="887"/>
                    <a:pt x="370" y="887"/>
                    <a:pt x="324" y="887"/>
                  </a:cubicBezTo>
                  <a:cubicBezTo>
                    <a:pt x="277" y="876"/>
                    <a:pt x="219" y="864"/>
                    <a:pt x="185" y="830"/>
                  </a:cubicBezTo>
                  <a:lnTo>
                    <a:pt x="473" y="472"/>
                  </a:lnTo>
                  <a:lnTo>
                    <a:pt x="473" y="461"/>
                  </a:lnTo>
                  <a:cubicBezTo>
                    <a:pt x="462" y="438"/>
                    <a:pt x="450" y="415"/>
                    <a:pt x="439" y="403"/>
                  </a:cubicBezTo>
                  <a:lnTo>
                    <a:pt x="370" y="369"/>
                  </a:lnTo>
                  <a:cubicBezTo>
                    <a:pt x="324" y="357"/>
                    <a:pt x="277" y="357"/>
                    <a:pt x="231" y="357"/>
                  </a:cubicBez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22;p50">
              <a:extLst>
                <a:ext uri="{FF2B5EF4-FFF2-40B4-BE49-F238E27FC236}">
                  <a16:creationId xmlns:a16="http://schemas.microsoft.com/office/drawing/2014/main" id="{883FA7E6-1689-4AD4-6415-7DD706D0B740}"/>
                </a:ext>
              </a:extLst>
            </p:cNvPr>
            <p:cNvSpPr/>
            <p:nvPr/>
          </p:nvSpPr>
          <p:spPr>
            <a:xfrm>
              <a:off x="2195505" y="4214947"/>
              <a:ext cx="169144" cy="166733"/>
            </a:xfrm>
            <a:custGeom>
              <a:avLst/>
              <a:gdLst/>
              <a:ahLst/>
              <a:cxnLst/>
              <a:rect l="l" t="t" r="r" b="b"/>
              <a:pathLst>
                <a:path w="2385" h="2351" extrusionOk="0">
                  <a:moveTo>
                    <a:pt x="1" y="1"/>
                  </a:moveTo>
                  <a:lnTo>
                    <a:pt x="1" y="1"/>
                  </a:lnTo>
                  <a:cubicBezTo>
                    <a:pt x="12" y="24"/>
                    <a:pt x="35" y="47"/>
                    <a:pt x="58" y="81"/>
                  </a:cubicBezTo>
                  <a:lnTo>
                    <a:pt x="127" y="150"/>
                  </a:lnTo>
                  <a:cubicBezTo>
                    <a:pt x="104" y="127"/>
                    <a:pt x="81" y="104"/>
                    <a:pt x="58" y="70"/>
                  </a:cubicBezTo>
                  <a:cubicBezTo>
                    <a:pt x="35" y="47"/>
                    <a:pt x="24" y="24"/>
                    <a:pt x="1" y="1"/>
                  </a:cubicBezTo>
                  <a:close/>
                  <a:moveTo>
                    <a:pt x="127" y="150"/>
                  </a:moveTo>
                  <a:cubicBezTo>
                    <a:pt x="173" y="208"/>
                    <a:pt x="219" y="265"/>
                    <a:pt x="277" y="323"/>
                  </a:cubicBezTo>
                  <a:cubicBezTo>
                    <a:pt x="231" y="265"/>
                    <a:pt x="173" y="208"/>
                    <a:pt x="127" y="150"/>
                  </a:cubicBezTo>
                  <a:close/>
                  <a:moveTo>
                    <a:pt x="278" y="323"/>
                  </a:moveTo>
                  <a:cubicBezTo>
                    <a:pt x="381" y="439"/>
                    <a:pt x="485" y="554"/>
                    <a:pt x="600" y="680"/>
                  </a:cubicBezTo>
                  <a:cubicBezTo>
                    <a:pt x="715" y="807"/>
                    <a:pt x="830" y="922"/>
                    <a:pt x="934" y="1038"/>
                  </a:cubicBezTo>
                  <a:cubicBezTo>
                    <a:pt x="969" y="1061"/>
                    <a:pt x="992" y="1084"/>
                    <a:pt x="1015" y="1118"/>
                  </a:cubicBezTo>
                  <a:cubicBezTo>
                    <a:pt x="1049" y="1141"/>
                    <a:pt x="1072" y="1164"/>
                    <a:pt x="1095" y="1187"/>
                  </a:cubicBezTo>
                  <a:cubicBezTo>
                    <a:pt x="1141" y="1245"/>
                    <a:pt x="1199" y="1291"/>
                    <a:pt x="1233" y="1337"/>
                  </a:cubicBezTo>
                  <a:cubicBezTo>
                    <a:pt x="1279" y="1371"/>
                    <a:pt x="1325" y="1417"/>
                    <a:pt x="1360" y="1452"/>
                  </a:cubicBezTo>
                  <a:lnTo>
                    <a:pt x="1407" y="1498"/>
                  </a:lnTo>
                  <a:cubicBezTo>
                    <a:pt x="1430" y="1510"/>
                    <a:pt x="1441" y="1533"/>
                    <a:pt x="1453" y="1545"/>
                  </a:cubicBezTo>
                  <a:cubicBezTo>
                    <a:pt x="1510" y="1591"/>
                    <a:pt x="1533" y="1614"/>
                    <a:pt x="1533" y="1614"/>
                  </a:cubicBezTo>
                  <a:cubicBezTo>
                    <a:pt x="1533" y="1614"/>
                    <a:pt x="1602" y="1671"/>
                    <a:pt x="1694" y="1763"/>
                  </a:cubicBezTo>
                  <a:cubicBezTo>
                    <a:pt x="1775" y="1844"/>
                    <a:pt x="1902" y="1947"/>
                    <a:pt x="2029" y="2063"/>
                  </a:cubicBezTo>
                  <a:cubicBezTo>
                    <a:pt x="2155" y="2166"/>
                    <a:pt x="2281" y="2269"/>
                    <a:pt x="2385" y="2350"/>
                  </a:cubicBezTo>
                  <a:lnTo>
                    <a:pt x="2385" y="2350"/>
                  </a:lnTo>
                  <a:cubicBezTo>
                    <a:pt x="2282" y="2269"/>
                    <a:pt x="2155" y="2166"/>
                    <a:pt x="2040" y="2052"/>
                  </a:cubicBezTo>
                  <a:cubicBezTo>
                    <a:pt x="1914" y="1936"/>
                    <a:pt x="1786" y="1832"/>
                    <a:pt x="1706" y="1752"/>
                  </a:cubicBezTo>
                  <a:cubicBezTo>
                    <a:pt x="1614" y="1660"/>
                    <a:pt x="1545" y="1602"/>
                    <a:pt x="1545" y="1602"/>
                  </a:cubicBezTo>
                  <a:cubicBezTo>
                    <a:pt x="1545" y="1602"/>
                    <a:pt x="1522" y="1579"/>
                    <a:pt x="1464" y="1533"/>
                  </a:cubicBezTo>
                  <a:cubicBezTo>
                    <a:pt x="1453" y="1510"/>
                    <a:pt x="1441" y="1498"/>
                    <a:pt x="1418" y="1486"/>
                  </a:cubicBezTo>
                  <a:cubicBezTo>
                    <a:pt x="1407" y="1475"/>
                    <a:pt x="1395" y="1452"/>
                    <a:pt x="1372" y="1440"/>
                  </a:cubicBezTo>
                  <a:cubicBezTo>
                    <a:pt x="1337" y="1406"/>
                    <a:pt x="1291" y="1360"/>
                    <a:pt x="1245" y="1325"/>
                  </a:cubicBezTo>
                  <a:lnTo>
                    <a:pt x="1107" y="1187"/>
                  </a:lnTo>
                  <a:cubicBezTo>
                    <a:pt x="1084" y="1153"/>
                    <a:pt x="1049" y="1130"/>
                    <a:pt x="1026" y="1107"/>
                  </a:cubicBezTo>
                  <a:cubicBezTo>
                    <a:pt x="1003" y="1084"/>
                    <a:pt x="980" y="1049"/>
                    <a:pt x="946" y="1026"/>
                  </a:cubicBezTo>
                  <a:cubicBezTo>
                    <a:pt x="842" y="910"/>
                    <a:pt x="715" y="795"/>
                    <a:pt x="611" y="669"/>
                  </a:cubicBezTo>
                  <a:cubicBezTo>
                    <a:pt x="496" y="554"/>
                    <a:pt x="381" y="439"/>
                    <a:pt x="278" y="323"/>
                  </a:cubicBez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23;p50">
              <a:extLst>
                <a:ext uri="{FF2B5EF4-FFF2-40B4-BE49-F238E27FC236}">
                  <a16:creationId xmlns:a16="http://schemas.microsoft.com/office/drawing/2014/main" id="{A497A7F9-F8FD-B06D-8664-2DFB61ECBC01}"/>
                </a:ext>
              </a:extLst>
            </p:cNvPr>
            <p:cNvSpPr/>
            <p:nvPr/>
          </p:nvSpPr>
          <p:spPr>
            <a:xfrm>
              <a:off x="2687479" y="5064784"/>
              <a:ext cx="66168" cy="15531"/>
            </a:xfrm>
            <a:custGeom>
              <a:avLst/>
              <a:gdLst/>
              <a:ahLst/>
              <a:cxnLst/>
              <a:rect l="l" t="t" r="r" b="b"/>
              <a:pathLst>
                <a:path w="933" h="219" extrusionOk="0">
                  <a:moveTo>
                    <a:pt x="933" y="1"/>
                  </a:moveTo>
                  <a:cubicBezTo>
                    <a:pt x="864" y="1"/>
                    <a:pt x="772" y="12"/>
                    <a:pt x="691" y="35"/>
                  </a:cubicBezTo>
                  <a:cubicBezTo>
                    <a:pt x="772" y="24"/>
                    <a:pt x="864" y="12"/>
                    <a:pt x="933" y="1"/>
                  </a:cubicBezTo>
                  <a:close/>
                  <a:moveTo>
                    <a:pt x="691" y="35"/>
                  </a:moveTo>
                  <a:cubicBezTo>
                    <a:pt x="645" y="35"/>
                    <a:pt x="599" y="47"/>
                    <a:pt x="564" y="58"/>
                  </a:cubicBezTo>
                  <a:cubicBezTo>
                    <a:pt x="518" y="58"/>
                    <a:pt x="484" y="70"/>
                    <a:pt x="449" y="81"/>
                  </a:cubicBezTo>
                  <a:cubicBezTo>
                    <a:pt x="380" y="93"/>
                    <a:pt x="346" y="104"/>
                    <a:pt x="346" y="104"/>
                  </a:cubicBezTo>
                  <a:cubicBezTo>
                    <a:pt x="346" y="104"/>
                    <a:pt x="323" y="116"/>
                    <a:pt x="288" y="116"/>
                  </a:cubicBezTo>
                  <a:cubicBezTo>
                    <a:pt x="254" y="127"/>
                    <a:pt x="219" y="150"/>
                    <a:pt x="172" y="162"/>
                  </a:cubicBezTo>
                  <a:cubicBezTo>
                    <a:pt x="126" y="173"/>
                    <a:pt x="92" y="185"/>
                    <a:pt x="57" y="196"/>
                  </a:cubicBezTo>
                  <a:cubicBezTo>
                    <a:pt x="23" y="208"/>
                    <a:pt x="0" y="219"/>
                    <a:pt x="0" y="219"/>
                  </a:cubicBezTo>
                  <a:cubicBezTo>
                    <a:pt x="0" y="219"/>
                    <a:pt x="23" y="219"/>
                    <a:pt x="57" y="208"/>
                  </a:cubicBezTo>
                  <a:cubicBezTo>
                    <a:pt x="92" y="196"/>
                    <a:pt x="126" y="185"/>
                    <a:pt x="172" y="173"/>
                  </a:cubicBezTo>
                  <a:cubicBezTo>
                    <a:pt x="219" y="162"/>
                    <a:pt x="265" y="139"/>
                    <a:pt x="288" y="139"/>
                  </a:cubicBezTo>
                  <a:cubicBezTo>
                    <a:pt x="323" y="127"/>
                    <a:pt x="346" y="127"/>
                    <a:pt x="346" y="127"/>
                  </a:cubicBezTo>
                  <a:cubicBezTo>
                    <a:pt x="346" y="127"/>
                    <a:pt x="392" y="116"/>
                    <a:pt x="449" y="93"/>
                  </a:cubicBezTo>
                  <a:cubicBezTo>
                    <a:pt x="484" y="81"/>
                    <a:pt x="518" y="81"/>
                    <a:pt x="564" y="70"/>
                  </a:cubicBezTo>
                  <a:cubicBezTo>
                    <a:pt x="599" y="58"/>
                    <a:pt x="645" y="47"/>
                    <a:pt x="691" y="35"/>
                  </a:cubicBez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24;p50">
              <a:extLst>
                <a:ext uri="{FF2B5EF4-FFF2-40B4-BE49-F238E27FC236}">
                  <a16:creationId xmlns:a16="http://schemas.microsoft.com/office/drawing/2014/main" id="{F403C661-2F9A-1E38-4445-365AD04080A8}"/>
                </a:ext>
              </a:extLst>
            </p:cNvPr>
            <p:cNvSpPr/>
            <p:nvPr/>
          </p:nvSpPr>
          <p:spPr>
            <a:xfrm>
              <a:off x="1741190" y="4424942"/>
              <a:ext cx="14822" cy="49077"/>
            </a:xfrm>
            <a:custGeom>
              <a:avLst/>
              <a:gdLst/>
              <a:ahLst/>
              <a:cxnLst/>
              <a:rect l="l" t="t" r="r" b="b"/>
              <a:pathLst>
                <a:path w="209" h="692" extrusionOk="0">
                  <a:moveTo>
                    <a:pt x="208" y="0"/>
                  </a:moveTo>
                  <a:cubicBezTo>
                    <a:pt x="208" y="12"/>
                    <a:pt x="208" y="12"/>
                    <a:pt x="196" y="23"/>
                  </a:cubicBezTo>
                  <a:lnTo>
                    <a:pt x="196" y="69"/>
                  </a:lnTo>
                  <a:cubicBezTo>
                    <a:pt x="196" y="104"/>
                    <a:pt x="185" y="139"/>
                    <a:pt x="185" y="174"/>
                  </a:cubicBezTo>
                  <a:cubicBezTo>
                    <a:pt x="185" y="208"/>
                    <a:pt x="173" y="243"/>
                    <a:pt x="162" y="277"/>
                  </a:cubicBezTo>
                  <a:cubicBezTo>
                    <a:pt x="162" y="289"/>
                    <a:pt x="162" y="300"/>
                    <a:pt x="150" y="323"/>
                  </a:cubicBezTo>
                  <a:cubicBezTo>
                    <a:pt x="150" y="335"/>
                    <a:pt x="139" y="346"/>
                    <a:pt x="139" y="358"/>
                  </a:cubicBezTo>
                  <a:cubicBezTo>
                    <a:pt x="127" y="381"/>
                    <a:pt x="127" y="404"/>
                    <a:pt x="116" y="415"/>
                  </a:cubicBezTo>
                  <a:cubicBezTo>
                    <a:pt x="116" y="438"/>
                    <a:pt x="104" y="438"/>
                    <a:pt x="104" y="438"/>
                  </a:cubicBezTo>
                  <a:cubicBezTo>
                    <a:pt x="104" y="438"/>
                    <a:pt x="104" y="461"/>
                    <a:pt x="93" y="484"/>
                  </a:cubicBezTo>
                  <a:cubicBezTo>
                    <a:pt x="93" y="507"/>
                    <a:pt x="70" y="542"/>
                    <a:pt x="58" y="576"/>
                  </a:cubicBezTo>
                  <a:cubicBezTo>
                    <a:pt x="47" y="599"/>
                    <a:pt x="24" y="634"/>
                    <a:pt x="12" y="658"/>
                  </a:cubicBezTo>
                  <a:cubicBezTo>
                    <a:pt x="1" y="681"/>
                    <a:pt x="1" y="692"/>
                    <a:pt x="1" y="692"/>
                  </a:cubicBezTo>
                  <a:cubicBezTo>
                    <a:pt x="1" y="692"/>
                    <a:pt x="1" y="681"/>
                    <a:pt x="24" y="658"/>
                  </a:cubicBezTo>
                  <a:cubicBezTo>
                    <a:pt x="35" y="634"/>
                    <a:pt x="58" y="611"/>
                    <a:pt x="70" y="576"/>
                  </a:cubicBezTo>
                  <a:cubicBezTo>
                    <a:pt x="81" y="542"/>
                    <a:pt x="104" y="507"/>
                    <a:pt x="116" y="484"/>
                  </a:cubicBezTo>
                  <a:cubicBezTo>
                    <a:pt x="116" y="461"/>
                    <a:pt x="127" y="450"/>
                    <a:pt x="127" y="450"/>
                  </a:cubicBezTo>
                  <a:cubicBezTo>
                    <a:pt x="127" y="450"/>
                    <a:pt x="127" y="438"/>
                    <a:pt x="139" y="427"/>
                  </a:cubicBezTo>
                  <a:cubicBezTo>
                    <a:pt x="139" y="415"/>
                    <a:pt x="150" y="392"/>
                    <a:pt x="150" y="358"/>
                  </a:cubicBezTo>
                  <a:cubicBezTo>
                    <a:pt x="162" y="346"/>
                    <a:pt x="162" y="335"/>
                    <a:pt x="162" y="323"/>
                  </a:cubicBezTo>
                  <a:cubicBezTo>
                    <a:pt x="173" y="312"/>
                    <a:pt x="173" y="289"/>
                    <a:pt x="173" y="277"/>
                  </a:cubicBezTo>
                  <a:cubicBezTo>
                    <a:pt x="185" y="243"/>
                    <a:pt x="185" y="208"/>
                    <a:pt x="196" y="174"/>
                  </a:cubicBezTo>
                  <a:cubicBezTo>
                    <a:pt x="196" y="139"/>
                    <a:pt x="208" y="104"/>
                    <a:pt x="208" y="69"/>
                  </a:cubicBezTo>
                  <a:lnTo>
                    <a:pt x="208" y="23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25;p50">
              <a:extLst>
                <a:ext uri="{FF2B5EF4-FFF2-40B4-BE49-F238E27FC236}">
                  <a16:creationId xmlns:a16="http://schemas.microsoft.com/office/drawing/2014/main" id="{B5B3F55E-A65D-E420-1C49-4D2C636671B4}"/>
                </a:ext>
              </a:extLst>
            </p:cNvPr>
            <p:cNvSpPr/>
            <p:nvPr/>
          </p:nvSpPr>
          <p:spPr>
            <a:xfrm>
              <a:off x="2202881" y="3730349"/>
              <a:ext cx="261553" cy="107160"/>
            </a:xfrm>
            <a:custGeom>
              <a:avLst/>
              <a:gdLst/>
              <a:ahLst/>
              <a:cxnLst/>
              <a:rect l="l" t="t" r="r" b="b"/>
              <a:pathLst>
                <a:path w="3688" h="1511" extrusionOk="0">
                  <a:moveTo>
                    <a:pt x="0" y="1"/>
                  </a:moveTo>
                  <a:cubicBezTo>
                    <a:pt x="12" y="1"/>
                    <a:pt x="23" y="13"/>
                    <a:pt x="46" y="13"/>
                  </a:cubicBezTo>
                  <a:cubicBezTo>
                    <a:pt x="35" y="13"/>
                    <a:pt x="12" y="1"/>
                    <a:pt x="0" y="1"/>
                  </a:cubicBezTo>
                  <a:close/>
                  <a:moveTo>
                    <a:pt x="530" y="289"/>
                  </a:moveTo>
                  <a:cubicBezTo>
                    <a:pt x="680" y="392"/>
                    <a:pt x="830" y="508"/>
                    <a:pt x="945" y="589"/>
                  </a:cubicBezTo>
                  <a:cubicBezTo>
                    <a:pt x="1060" y="669"/>
                    <a:pt x="1129" y="727"/>
                    <a:pt x="1129" y="727"/>
                  </a:cubicBezTo>
                  <a:cubicBezTo>
                    <a:pt x="1129" y="727"/>
                    <a:pt x="1141" y="727"/>
                    <a:pt x="1164" y="738"/>
                  </a:cubicBezTo>
                  <a:cubicBezTo>
                    <a:pt x="1175" y="750"/>
                    <a:pt x="1210" y="773"/>
                    <a:pt x="1244" y="796"/>
                  </a:cubicBezTo>
                  <a:cubicBezTo>
                    <a:pt x="1244" y="796"/>
                    <a:pt x="1256" y="807"/>
                    <a:pt x="1268" y="807"/>
                  </a:cubicBezTo>
                  <a:cubicBezTo>
                    <a:pt x="1280" y="819"/>
                    <a:pt x="1291" y="819"/>
                    <a:pt x="1303" y="830"/>
                  </a:cubicBezTo>
                  <a:lnTo>
                    <a:pt x="1372" y="865"/>
                  </a:lnTo>
                  <a:cubicBezTo>
                    <a:pt x="1418" y="899"/>
                    <a:pt x="1475" y="922"/>
                    <a:pt x="1533" y="957"/>
                  </a:cubicBezTo>
                  <a:cubicBezTo>
                    <a:pt x="1556" y="968"/>
                    <a:pt x="1567" y="980"/>
                    <a:pt x="1579" y="980"/>
                  </a:cubicBezTo>
                  <a:cubicBezTo>
                    <a:pt x="1602" y="991"/>
                    <a:pt x="1613" y="1003"/>
                    <a:pt x="1636" y="1003"/>
                  </a:cubicBezTo>
                  <a:cubicBezTo>
                    <a:pt x="1671" y="1026"/>
                    <a:pt x="1705" y="1038"/>
                    <a:pt x="1740" y="1061"/>
                  </a:cubicBezTo>
                  <a:cubicBezTo>
                    <a:pt x="1810" y="1084"/>
                    <a:pt x="1890" y="1119"/>
                    <a:pt x="1971" y="1153"/>
                  </a:cubicBezTo>
                  <a:cubicBezTo>
                    <a:pt x="2051" y="1188"/>
                    <a:pt x="2143" y="1211"/>
                    <a:pt x="2224" y="1234"/>
                  </a:cubicBezTo>
                  <a:cubicBezTo>
                    <a:pt x="2143" y="1199"/>
                    <a:pt x="2051" y="1176"/>
                    <a:pt x="1971" y="1142"/>
                  </a:cubicBezTo>
                  <a:cubicBezTo>
                    <a:pt x="1890" y="1107"/>
                    <a:pt x="1821" y="1073"/>
                    <a:pt x="1740" y="1050"/>
                  </a:cubicBezTo>
                  <a:cubicBezTo>
                    <a:pt x="1705" y="1026"/>
                    <a:pt x="1671" y="1014"/>
                    <a:pt x="1636" y="991"/>
                  </a:cubicBezTo>
                  <a:cubicBezTo>
                    <a:pt x="1625" y="980"/>
                    <a:pt x="1602" y="980"/>
                    <a:pt x="1590" y="968"/>
                  </a:cubicBezTo>
                  <a:cubicBezTo>
                    <a:pt x="1567" y="957"/>
                    <a:pt x="1556" y="957"/>
                    <a:pt x="1544" y="945"/>
                  </a:cubicBezTo>
                  <a:cubicBezTo>
                    <a:pt x="1475" y="911"/>
                    <a:pt x="1429" y="888"/>
                    <a:pt x="1372" y="853"/>
                  </a:cubicBezTo>
                  <a:lnTo>
                    <a:pt x="1303" y="819"/>
                  </a:lnTo>
                  <a:cubicBezTo>
                    <a:pt x="1303" y="807"/>
                    <a:pt x="1291" y="796"/>
                    <a:pt x="1280" y="796"/>
                  </a:cubicBezTo>
                  <a:cubicBezTo>
                    <a:pt x="1268" y="784"/>
                    <a:pt x="1256" y="784"/>
                    <a:pt x="1256" y="773"/>
                  </a:cubicBezTo>
                  <a:cubicBezTo>
                    <a:pt x="1221" y="761"/>
                    <a:pt x="1187" y="738"/>
                    <a:pt x="1175" y="727"/>
                  </a:cubicBezTo>
                  <a:cubicBezTo>
                    <a:pt x="1152" y="715"/>
                    <a:pt x="1141" y="704"/>
                    <a:pt x="1141" y="704"/>
                  </a:cubicBezTo>
                  <a:cubicBezTo>
                    <a:pt x="1141" y="704"/>
                    <a:pt x="1072" y="658"/>
                    <a:pt x="957" y="577"/>
                  </a:cubicBezTo>
                  <a:cubicBezTo>
                    <a:pt x="842" y="496"/>
                    <a:pt x="691" y="381"/>
                    <a:pt x="530" y="289"/>
                  </a:cubicBezTo>
                  <a:close/>
                  <a:moveTo>
                    <a:pt x="2224" y="1234"/>
                  </a:moveTo>
                  <a:lnTo>
                    <a:pt x="2224" y="1234"/>
                  </a:lnTo>
                  <a:cubicBezTo>
                    <a:pt x="2316" y="1268"/>
                    <a:pt x="2397" y="1291"/>
                    <a:pt x="2489" y="1314"/>
                  </a:cubicBezTo>
                  <a:cubicBezTo>
                    <a:pt x="2673" y="1360"/>
                    <a:pt x="2858" y="1395"/>
                    <a:pt x="3031" y="1429"/>
                  </a:cubicBezTo>
                  <a:cubicBezTo>
                    <a:pt x="3054" y="1429"/>
                    <a:pt x="3065" y="1429"/>
                    <a:pt x="3088" y="1441"/>
                  </a:cubicBezTo>
                  <a:lnTo>
                    <a:pt x="3157" y="1441"/>
                  </a:lnTo>
                  <a:cubicBezTo>
                    <a:pt x="3134" y="1441"/>
                    <a:pt x="3111" y="1429"/>
                    <a:pt x="3088" y="1429"/>
                  </a:cubicBezTo>
                  <a:cubicBezTo>
                    <a:pt x="3065" y="1429"/>
                    <a:pt x="3054" y="1418"/>
                    <a:pt x="3031" y="1418"/>
                  </a:cubicBezTo>
                  <a:cubicBezTo>
                    <a:pt x="2858" y="1395"/>
                    <a:pt x="2673" y="1349"/>
                    <a:pt x="2489" y="1303"/>
                  </a:cubicBezTo>
                  <a:cubicBezTo>
                    <a:pt x="2409" y="1280"/>
                    <a:pt x="2316" y="1257"/>
                    <a:pt x="2224" y="1234"/>
                  </a:cubicBezTo>
                  <a:close/>
                  <a:moveTo>
                    <a:pt x="3157" y="1441"/>
                  </a:moveTo>
                  <a:cubicBezTo>
                    <a:pt x="3192" y="1452"/>
                    <a:pt x="3238" y="1452"/>
                    <a:pt x="3272" y="1464"/>
                  </a:cubicBezTo>
                  <a:cubicBezTo>
                    <a:pt x="3238" y="1452"/>
                    <a:pt x="3192" y="1441"/>
                    <a:pt x="3157" y="1441"/>
                  </a:cubicBezTo>
                  <a:close/>
                  <a:moveTo>
                    <a:pt x="3272" y="1464"/>
                  </a:moveTo>
                  <a:cubicBezTo>
                    <a:pt x="3353" y="1475"/>
                    <a:pt x="3434" y="1487"/>
                    <a:pt x="3503" y="1487"/>
                  </a:cubicBezTo>
                  <a:cubicBezTo>
                    <a:pt x="3434" y="1475"/>
                    <a:pt x="3353" y="1464"/>
                    <a:pt x="3272" y="1464"/>
                  </a:cubicBezTo>
                  <a:close/>
                  <a:moveTo>
                    <a:pt x="3503" y="1487"/>
                  </a:moveTo>
                  <a:cubicBezTo>
                    <a:pt x="3538" y="1498"/>
                    <a:pt x="3561" y="1498"/>
                    <a:pt x="3595" y="1498"/>
                  </a:cubicBezTo>
                  <a:cubicBezTo>
                    <a:pt x="3561" y="1498"/>
                    <a:pt x="3538" y="1487"/>
                    <a:pt x="3503" y="1487"/>
                  </a:cubicBezTo>
                  <a:close/>
                  <a:moveTo>
                    <a:pt x="3595" y="1498"/>
                  </a:moveTo>
                  <a:cubicBezTo>
                    <a:pt x="3630" y="1498"/>
                    <a:pt x="3664" y="1510"/>
                    <a:pt x="3687" y="1510"/>
                  </a:cubicBezTo>
                  <a:cubicBezTo>
                    <a:pt x="3664" y="1498"/>
                    <a:pt x="3630" y="1498"/>
                    <a:pt x="3595" y="1498"/>
                  </a:cubicBezTo>
                  <a:close/>
                </a:path>
              </a:pathLst>
            </a:custGeom>
            <a:solidFill>
              <a:srgbClr val="0041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6" name="Picture 2" descr="Home - Colegio Providencia de Temuco">
            <a:extLst>
              <a:ext uri="{FF2B5EF4-FFF2-40B4-BE49-F238E27FC236}">
                <a16:creationId xmlns:a16="http://schemas.microsoft.com/office/drawing/2014/main" id="{A874E499-FDB8-C0B8-5290-3D293F5EE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74" y="106108"/>
            <a:ext cx="2180079" cy="120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1"/>
          <p:cNvSpPr txBox="1">
            <a:spLocks noGrp="1"/>
          </p:cNvSpPr>
          <p:nvPr>
            <p:ph type="ctrTitle"/>
          </p:nvPr>
        </p:nvSpPr>
        <p:spPr>
          <a:xfrm>
            <a:off x="299067" y="1890782"/>
            <a:ext cx="6543744" cy="111550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 dirty="0"/>
              <a:t>UNIDAD 1: HABILIDADES MOTRICES ESPECIALIZADAS</a:t>
            </a:r>
            <a:endParaRPr sz="4000" dirty="0"/>
          </a:p>
        </p:txBody>
      </p:sp>
      <p:sp>
        <p:nvSpPr>
          <p:cNvPr id="389" name="Google Shape;389;p41"/>
          <p:cNvSpPr txBox="1">
            <a:spLocks noGrp="1"/>
          </p:cNvSpPr>
          <p:nvPr>
            <p:ph type="subTitle" idx="1"/>
          </p:nvPr>
        </p:nvSpPr>
        <p:spPr>
          <a:xfrm>
            <a:off x="299067" y="4382637"/>
            <a:ext cx="4528800" cy="65475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/>
              <a:t>Profesora: Steffany Medrano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/>
              <a:t>Asignatura: Educación Física y Salud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/>
              <a:t>Fecha: 15-03-2024</a:t>
            </a:r>
            <a:endParaRPr sz="1400" dirty="0"/>
          </a:p>
        </p:txBody>
      </p:sp>
      <p:cxnSp>
        <p:nvCxnSpPr>
          <p:cNvPr id="390" name="Google Shape;390;p41"/>
          <p:cNvCxnSpPr>
            <a:cxnSpLocks/>
          </p:cNvCxnSpPr>
          <p:nvPr/>
        </p:nvCxnSpPr>
        <p:spPr>
          <a:xfrm>
            <a:off x="299067" y="3066284"/>
            <a:ext cx="62867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91" name="Google Shape;391;p41"/>
          <p:cNvGrpSpPr/>
          <p:nvPr/>
        </p:nvGrpSpPr>
        <p:grpSpPr>
          <a:xfrm>
            <a:off x="7100642" y="1350158"/>
            <a:ext cx="1613194" cy="2879695"/>
            <a:chOff x="5108548" y="1478775"/>
            <a:chExt cx="1949585" cy="3852437"/>
          </a:xfrm>
        </p:grpSpPr>
        <p:sp>
          <p:nvSpPr>
            <p:cNvPr id="392" name="Google Shape;392;p41"/>
            <p:cNvSpPr/>
            <p:nvPr/>
          </p:nvSpPr>
          <p:spPr>
            <a:xfrm>
              <a:off x="6266121" y="1564824"/>
              <a:ext cx="792011" cy="1361884"/>
            </a:xfrm>
            <a:custGeom>
              <a:avLst/>
              <a:gdLst/>
              <a:ahLst/>
              <a:cxnLst/>
              <a:rect l="l" t="t" r="r" b="b"/>
              <a:pathLst>
                <a:path w="7750" h="13326" extrusionOk="0">
                  <a:moveTo>
                    <a:pt x="2717" y="1"/>
                  </a:moveTo>
                  <a:cubicBezTo>
                    <a:pt x="1690" y="1"/>
                    <a:pt x="929" y="455"/>
                    <a:pt x="929" y="455"/>
                  </a:cubicBezTo>
                  <a:lnTo>
                    <a:pt x="1001" y="1034"/>
                  </a:lnTo>
                  <a:cubicBezTo>
                    <a:pt x="1001" y="1034"/>
                    <a:pt x="1893" y="1384"/>
                    <a:pt x="2194" y="2107"/>
                  </a:cubicBezTo>
                  <a:cubicBezTo>
                    <a:pt x="2507" y="2841"/>
                    <a:pt x="1507" y="3733"/>
                    <a:pt x="808" y="4697"/>
                  </a:cubicBezTo>
                  <a:cubicBezTo>
                    <a:pt x="121" y="5661"/>
                    <a:pt x="700" y="6504"/>
                    <a:pt x="1085" y="7155"/>
                  </a:cubicBezTo>
                  <a:cubicBezTo>
                    <a:pt x="1471" y="7818"/>
                    <a:pt x="1" y="9939"/>
                    <a:pt x="1" y="11361"/>
                  </a:cubicBezTo>
                  <a:cubicBezTo>
                    <a:pt x="1" y="12783"/>
                    <a:pt x="1423" y="13325"/>
                    <a:pt x="2387" y="13325"/>
                  </a:cubicBezTo>
                  <a:cubicBezTo>
                    <a:pt x="3351" y="13325"/>
                    <a:pt x="5123" y="12867"/>
                    <a:pt x="5664" y="11747"/>
                  </a:cubicBezTo>
                  <a:cubicBezTo>
                    <a:pt x="6207" y="10626"/>
                    <a:pt x="5399" y="10819"/>
                    <a:pt x="5785" y="10012"/>
                  </a:cubicBezTo>
                  <a:cubicBezTo>
                    <a:pt x="6170" y="9204"/>
                    <a:pt x="7749" y="8047"/>
                    <a:pt x="7134" y="6504"/>
                  </a:cubicBezTo>
                  <a:cubicBezTo>
                    <a:pt x="6508" y="4962"/>
                    <a:pt x="5243" y="4613"/>
                    <a:pt x="5364" y="3877"/>
                  </a:cubicBezTo>
                  <a:cubicBezTo>
                    <a:pt x="5471" y="3154"/>
                    <a:pt x="5929" y="1263"/>
                    <a:pt x="4242" y="371"/>
                  </a:cubicBezTo>
                  <a:cubicBezTo>
                    <a:pt x="3710" y="95"/>
                    <a:pt x="3186" y="1"/>
                    <a:pt x="27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1"/>
            <p:cNvSpPr/>
            <p:nvPr/>
          </p:nvSpPr>
          <p:spPr>
            <a:xfrm>
              <a:off x="5341350" y="1505346"/>
              <a:ext cx="1550503" cy="3825866"/>
            </a:xfrm>
            <a:custGeom>
              <a:avLst/>
              <a:gdLst/>
              <a:ahLst/>
              <a:cxnLst/>
              <a:rect l="l" t="t" r="r" b="b"/>
              <a:pathLst>
                <a:path w="15172" h="37436" extrusionOk="0">
                  <a:moveTo>
                    <a:pt x="8301" y="1"/>
                  </a:moveTo>
                  <a:cubicBezTo>
                    <a:pt x="7339" y="1"/>
                    <a:pt x="6367" y="637"/>
                    <a:pt x="6157" y="1074"/>
                  </a:cubicBezTo>
                  <a:cubicBezTo>
                    <a:pt x="5892" y="1652"/>
                    <a:pt x="6085" y="4002"/>
                    <a:pt x="6157" y="4459"/>
                  </a:cubicBezTo>
                  <a:cubicBezTo>
                    <a:pt x="6242" y="4930"/>
                    <a:pt x="6242" y="5158"/>
                    <a:pt x="6628" y="5158"/>
                  </a:cubicBezTo>
                  <a:cubicBezTo>
                    <a:pt x="7013" y="5158"/>
                    <a:pt x="7664" y="4966"/>
                    <a:pt x="7664" y="4966"/>
                  </a:cubicBezTo>
                  <a:lnTo>
                    <a:pt x="7664" y="4966"/>
                  </a:lnTo>
                  <a:cubicBezTo>
                    <a:pt x="7604" y="6050"/>
                    <a:pt x="7676" y="5689"/>
                    <a:pt x="7471" y="6243"/>
                  </a:cubicBezTo>
                  <a:cubicBezTo>
                    <a:pt x="7351" y="6545"/>
                    <a:pt x="6194" y="6665"/>
                    <a:pt x="5579" y="6737"/>
                  </a:cubicBezTo>
                  <a:cubicBezTo>
                    <a:pt x="4965" y="6821"/>
                    <a:pt x="4387" y="8015"/>
                    <a:pt x="4314" y="8931"/>
                  </a:cubicBezTo>
                  <a:cubicBezTo>
                    <a:pt x="4229" y="9858"/>
                    <a:pt x="4615" y="11473"/>
                    <a:pt x="4652" y="12136"/>
                  </a:cubicBezTo>
                  <a:cubicBezTo>
                    <a:pt x="4700" y="12787"/>
                    <a:pt x="4422" y="16185"/>
                    <a:pt x="4194" y="17064"/>
                  </a:cubicBezTo>
                  <a:cubicBezTo>
                    <a:pt x="3964" y="17956"/>
                    <a:pt x="3423" y="20149"/>
                    <a:pt x="3350" y="21728"/>
                  </a:cubicBezTo>
                  <a:cubicBezTo>
                    <a:pt x="3265" y="23306"/>
                    <a:pt x="3350" y="26777"/>
                    <a:pt x="3350" y="26777"/>
                  </a:cubicBezTo>
                  <a:cubicBezTo>
                    <a:pt x="3350" y="26777"/>
                    <a:pt x="2844" y="28356"/>
                    <a:pt x="2844" y="29585"/>
                  </a:cubicBezTo>
                  <a:cubicBezTo>
                    <a:pt x="2844" y="30826"/>
                    <a:pt x="2350" y="34911"/>
                    <a:pt x="2301" y="35177"/>
                  </a:cubicBezTo>
                  <a:cubicBezTo>
                    <a:pt x="2266" y="35453"/>
                    <a:pt x="2001" y="35755"/>
                    <a:pt x="1964" y="35876"/>
                  </a:cubicBezTo>
                  <a:cubicBezTo>
                    <a:pt x="1916" y="35984"/>
                    <a:pt x="0" y="36912"/>
                    <a:pt x="229" y="37261"/>
                  </a:cubicBezTo>
                  <a:cubicBezTo>
                    <a:pt x="311" y="37386"/>
                    <a:pt x="782" y="37435"/>
                    <a:pt x="1367" y="37435"/>
                  </a:cubicBezTo>
                  <a:cubicBezTo>
                    <a:pt x="2420" y="37435"/>
                    <a:pt x="3843" y="37275"/>
                    <a:pt x="4037" y="37105"/>
                  </a:cubicBezTo>
                  <a:cubicBezTo>
                    <a:pt x="4350" y="36840"/>
                    <a:pt x="4025" y="36189"/>
                    <a:pt x="4025" y="35731"/>
                  </a:cubicBezTo>
                  <a:cubicBezTo>
                    <a:pt x="4025" y="35260"/>
                    <a:pt x="5206" y="30320"/>
                    <a:pt x="5434" y="29055"/>
                  </a:cubicBezTo>
                  <a:cubicBezTo>
                    <a:pt x="5664" y="27778"/>
                    <a:pt x="5543" y="25548"/>
                    <a:pt x="5543" y="25548"/>
                  </a:cubicBezTo>
                  <a:cubicBezTo>
                    <a:pt x="5543" y="25548"/>
                    <a:pt x="6507" y="22572"/>
                    <a:pt x="6664" y="21801"/>
                  </a:cubicBezTo>
                  <a:cubicBezTo>
                    <a:pt x="6821" y="21041"/>
                    <a:pt x="7086" y="20535"/>
                    <a:pt x="7086" y="20535"/>
                  </a:cubicBezTo>
                  <a:lnTo>
                    <a:pt x="7929" y="20535"/>
                  </a:lnTo>
                  <a:cubicBezTo>
                    <a:pt x="7929" y="20535"/>
                    <a:pt x="8508" y="24355"/>
                    <a:pt x="8857" y="25162"/>
                  </a:cubicBezTo>
                  <a:cubicBezTo>
                    <a:pt x="9207" y="25970"/>
                    <a:pt x="9641" y="26548"/>
                    <a:pt x="9713" y="27127"/>
                  </a:cubicBezTo>
                  <a:cubicBezTo>
                    <a:pt x="9797" y="27705"/>
                    <a:pt x="10134" y="29862"/>
                    <a:pt x="10520" y="30705"/>
                  </a:cubicBezTo>
                  <a:cubicBezTo>
                    <a:pt x="10905" y="31561"/>
                    <a:pt x="11472" y="35538"/>
                    <a:pt x="11472" y="35538"/>
                  </a:cubicBezTo>
                  <a:cubicBezTo>
                    <a:pt x="11472" y="35538"/>
                    <a:pt x="11328" y="36923"/>
                    <a:pt x="11749" y="37044"/>
                  </a:cubicBezTo>
                  <a:cubicBezTo>
                    <a:pt x="12081" y="37139"/>
                    <a:pt x="13484" y="37367"/>
                    <a:pt x="14274" y="37367"/>
                  </a:cubicBezTo>
                  <a:cubicBezTo>
                    <a:pt x="14490" y="37367"/>
                    <a:pt x="14660" y="37350"/>
                    <a:pt x="14750" y="37309"/>
                  </a:cubicBezTo>
                  <a:cubicBezTo>
                    <a:pt x="15171" y="37116"/>
                    <a:pt x="12978" y="35622"/>
                    <a:pt x="12978" y="35622"/>
                  </a:cubicBezTo>
                  <a:cubicBezTo>
                    <a:pt x="12978" y="35622"/>
                    <a:pt x="12677" y="29778"/>
                    <a:pt x="12677" y="28549"/>
                  </a:cubicBezTo>
                  <a:cubicBezTo>
                    <a:pt x="12677" y="27320"/>
                    <a:pt x="11749" y="26356"/>
                    <a:pt x="11749" y="25584"/>
                  </a:cubicBezTo>
                  <a:cubicBezTo>
                    <a:pt x="11749" y="24813"/>
                    <a:pt x="11628" y="21728"/>
                    <a:pt x="11400" y="20077"/>
                  </a:cubicBezTo>
                  <a:cubicBezTo>
                    <a:pt x="11170" y="18414"/>
                    <a:pt x="10857" y="16378"/>
                    <a:pt x="10629" y="15715"/>
                  </a:cubicBezTo>
                  <a:cubicBezTo>
                    <a:pt x="10399" y="15064"/>
                    <a:pt x="10436" y="14485"/>
                    <a:pt x="10436" y="12822"/>
                  </a:cubicBezTo>
                  <a:cubicBezTo>
                    <a:pt x="10436" y="11172"/>
                    <a:pt x="11207" y="10208"/>
                    <a:pt x="11436" y="8931"/>
                  </a:cubicBezTo>
                  <a:cubicBezTo>
                    <a:pt x="11665" y="7665"/>
                    <a:pt x="10749" y="6966"/>
                    <a:pt x="10206" y="6821"/>
                  </a:cubicBezTo>
                  <a:cubicBezTo>
                    <a:pt x="9665" y="6665"/>
                    <a:pt x="9207" y="6122"/>
                    <a:pt x="9122" y="5665"/>
                  </a:cubicBezTo>
                  <a:cubicBezTo>
                    <a:pt x="9050" y="5195"/>
                    <a:pt x="9242" y="3881"/>
                    <a:pt x="9242" y="3881"/>
                  </a:cubicBezTo>
                  <a:cubicBezTo>
                    <a:pt x="9242" y="3881"/>
                    <a:pt x="10327" y="3038"/>
                    <a:pt x="10399" y="2387"/>
                  </a:cubicBezTo>
                  <a:cubicBezTo>
                    <a:pt x="10472" y="1724"/>
                    <a:pt x="10364" y="881"/>
                    <a:pt x="9207" y="230"/>
                  </a:cubicBezTo>
                  <a:cubicBezTo>
                    <a:pt x="8923" y="68"/>
                    <a:pt x="8612" y="1"/>
                    <a:pt x="8301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1"/>
            <p:cNvSpPr/>
            <p:nvPr/>
          </p:nvSpPr>
          <p:spPr>
            <a:xfrm>
              <a:off x="5679925" y="3185146"/>
              <a:ext cx="853533" cy="718142"/>
            </a:xfrm>
            <a:custGeom>
              <a:avLst/>
              <a:gdLst/>
              <a:ahLst/>
              <a:cxnLst/>
              <a:rect l="l" t="t" r="r" b="b"/>
              <a:pathLst>
                <a:path w="8352" h="7027" extrusionOk="0">
                  <a:moveTo>
                    <a:pt x="1001" y="1"/>
                  </a:moveTo>
                  <a:cubicBezTo>
                    <a:pt x="965" y="266"/>
                    <a:pt x="916" y="483"/>
                    <a:pt x="881" y="627"/>
                  </a:cubicBezTo>
                  <a:cubicBezTo>
                    <a:pt x="651" y="1519"/>
                    <a:pt x="110" y="3712"/>
                    <a:pt x="37" y="5291"/>
                  </a:cubicBezTo>
                  <a:cubicBezTo>
                    <a:pt x="25" y="5568"/>
                    <a:pt x="13" y="5894"/>
                    <a:pt x="1" y="6255"/>
                  </a:cubicBezTo>
                  <a:cubicBezTo>
                    <a:pt x="507" y="6460"/>
                    <a:pt x="1122" y="6677"/>
                    <a:pt x="1664" y="6761"/>
                  </a:cubicBezTo>
                  <a:cubicBezTo>
                    <a:pt x="1846" y="6796"/>
                    <a:pt x="2032" y="6810"/>
                    <a:pt x="2216" y="6810"/>
                  </a:cubicBezTo>
                  <a:cubicBezTo>
                    <a:pt x="2482" y="6810"/>
                    <a:pt x="2742" y="6780"/>
                    <a:pt x="2978" y="6737"/>
                  </a:cubicBezTo>
                  <a:cubicBezTo>
                    <a:pt x="3146" y="6159"/>
                    <a:pt x="3291" y="5640"/>
                    <a:pt x="3351" y="5364"/>
                  </a:cubicBezTo>
                  <a:cubicBezTo>
                    <a:pt x="3508" y="4604"/>
                    <a:pt x="3773" y="4098"/>
                    <a:pt x="3773" y="4098"/>
                  </a:cubicBezTo>
                  <a:lnTo>
                    <a:pt x="4616" y="4098"/>
                  </a:lnTo>
                  <a:cubicBezTo>
                    <a:pt x="4616" y="4098"/>
                    <a:pt x="4845" y="5592"/>
                    <a:pt x="5098" y="6906"/>
                  </a:cubicBezTo>
                  <a:cubicBezTo>
                    <a:pt x="5438" y="6976"/>
                    <a:pt x="5860" y="7026"/>
                    <a:pt x="6359" y="7026"/>
                  </a:cubicBezTo>
                  <a:cubicBezTo>
                    <a:pt x="6550" y="7026"/>
                    <a:pt x="6752" y="7019"/>
                    <a:pt x="6966" y="7002"/>
                  </a:cubicBezTo>
                  <a:cubicBezTo>
                    <a:pt x="7568" y="6966"/>
                    <a:pt x="8015" y="6869"/>
                    <a:pt x="8352" y="6761"/>
                  </a:cubicBezTo>
                  <a:cubicBezTo>
                    <a:pt x="8291" y="5677"/>
                    <a:pt x="8207" y="4472"/>
                    <a:pt x="8087" y="3640"/>
                  </a:cubicBezTo>
                  <a:cubicBezTo>
                    <a:pt x="7930" y="2507"/>
                    <a:pt x="7737" y="1218"/>
                    <a:pt x="7557" y="290"/>
                  </a:cubicBezTo>
                  <a:cubicBezTo>
                    <a:pt x="6785" y="246"/>
                    <a:pt x="5715" y="195"/>
                    <a:pt x="4704" y="195"/>
                  </a:cubicBezTo>
                  <a:cubicBezTo>
                    <a:pt x="4340" y="195"/>
                    <a:pt x="3984" y="202"/>
                    <a:pt x="3652" y="218"/>
                  </a:cubicBezTo>
                  <a:cubicBezTo>
                    <a:pt x="3467" y="227"/>
                    <a:pt x="3288" y="232"/>
                    <a:pt x="3115" y="232"/>
                  </a:cubicBezTo>
                  <a:cubicBezTo>
                    <a:pt x="2219" y="232"/>
                    <a:pt x="1496" y="112"/>
                    <a:pt x="10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1"/>
            <p:cNvSpPr/>
            <p:nvPr/>
          </p:nvSpPr>
          <p:spPr>
            <a:xfrm>
              <a:off x="6024735" y="1503404"/>
              <a:ext cx="391713" cy="431887"/>
            </a:xfrm>
            <a:custGeom>
              <a:avLst/>
              <a:gdLst/>
              <a:ahLst/>
              <a:cxnLst/>
              <a:rect l="l" t="t" r="r" b="b"/>
              <a:pathLst>
                <a:path w="3833" h="4226" extrusionOk="0">
                  <a:moveTo>
                    <a:pt x="1724" y="0"/>
                  </a:moveTo>
                  <a:cubicBezTo>
                    <a:pt x="1087" y="0"/>
                    <a:pt x="430" y="259"/>
                    <a:pt x="1" y="550"/>
                  </a:cubicBezTo>
                  <a:cubicBezTo>
                    <a:pt x="87" y="540"/>
                    <a:pt x="178" y="533"/>
                    <a:pt x="272" y="533"/>
                  </a:cubicBezTo>
                  <a:cubicBezTo>
                    <a:pt x="608" y="533"/>
                    <a:pt x="976" y="617"/>
                    <a:pt x="1278" y="900"/>
                  </a:cubicBezTo>
                  <a:cubicBezTo>
                    <a:pt x="2014" y="1599"/>
                    <a:pt x="1242" y="1936"/>
                    <a:pt x="1471" y="2213"/>
                  </a:cubicBezTo>
                  <a:cubicBezTo>
                    <a:pt x="1712" y="2478"/>
                    <a:pt x="1941" y="2828"/>
                    <a:pt x="1941" y="2828"/>
                  </a:cubicBezTo>
                  <a:cubicBezTo>
                    <a:pt x="1941" y="2828"/>
                    <a:pt x="2086" y="2540"/>
                    <a:pt x="2397" y="2540"/>
                  </a:cubicBezTo>
                  <a:cubicBezTo>
                    <a:pt x="2446" y="2540"/>
                    <a:pt x="2498" y="2547"/>
                    <a:pt x="2555" y="2563"/>
                  </a:cubicBezTo>
                  <a:cubicBezTo>
                    <a:pt x="2978" y="2671"/>
                    <a:pt x="2820" y="3370"/>
                    <a:pt x="2592" y="3527"/>
                  </a:cubicBezTo>
                  <a:cubicBezTo>
                    <a:pt x="2363" y="3672"/>
                    <a:pt x="2049" y="3707"/>
                    <a:pt x="2049" y="3707"/>
                  </a:cubicBezTo>
                  <a:cubicBezTo>
                    <a:pt x="2049" y="3707"/>
                    <a:pt x="2266" y="4009"/>
                    <a:pt x="2520" y="4226"/>
                  </a:cubicBezTo>
                  <a:cubicBezTo>
                    <a:pt x="2531" y="4033"/>
                    <a:pt x="2555" y="3900"/>
                    <a:pt x="2555" y="3900"/>
                  </a:cubicBezTo>
                  <a:cubicBezTo>
                    <a:pt x="2555" y="3900"/>
                    <a:pt x="3677" y="3057"/>
                    <a:pt x="3760" y="2406"/>
                  </a:cubicBezTo>
                  <a:cubicBezTo>
                    <a:pt x="3833" y="1743"/>
                    <a:pt x="3773" y="876"/>
                    <a:pt x="2616" y="213"/>
                  </a:cubicBezTo>
                  <a:cubicBezTo>
                    <a:pt x="2343" y="62"/>
                    <a:pt x="2036" y="0"/>
                    <a:pt x="17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1"/>
            <p:cNvSpPr/>
            <p:nvPr/>
          </p:nvSpPr>
          <p:spPr>
            <a:xfrm>
              <a:off x="5761171" y="2160526"/>
              <a:ext cx="705861" cy="1187331"/>
            </a:xfrm>
            <a:custGeom>
              <a:avLst/>
              <a:gdLst/>
              <a:ahLst/>
              <a:cxnLst/>
              <a:rect l="l" t="t" r="r" b="b"/>
              <a:pathLst>
                <a:path w="6907" h="11618" extrusionOk="0">
                  <a:moveTo>
                    <a:pt x="5448" y="1"/>
                  </a:moveTo>
                  <a:lnTo>
                    <a:pt x="5448" y="1"/>
                  </a:lnTo>
                  <a:cubicBezTo>
                    <a:pt x="5460" y="447"/>
                    <a:pt x="5508" y="1640"/>
                    <a:pt x="5592" y="2097"/>
                  </a:cubicBezTo>
                  <a:cubicBezTo>
                    <a:pt x="5713" y="2676"/>
                    <a:pt x="5713" y="3061"/>
                    <a:pt x="5713" y="3061"/>
                  </a:cubicBezTo>
                  <a:cubicBezTo>
                    <a:pt x="5713" y="3061"/>
                    <a:pt x="5158" y="3164"/>
                    <a:pt x="4380" y="3164"/>
                  </a:cubicBezTo>
                  <a:cubicBezTo>
                    <a:pt x="3798" y="3164"/>
                    <a:pt x="3091" y="3106"/>
                    <a:pt x="2399" y="2905"/>
                  </a:cubicBezTo>
                  <a:cubicBezTo>
                    <a:pt x="2399" y="2905"/>
                    <a:pt x="2472" y="1291"/>
                    <a:pt x="2556" y="784"/>
                  </a:cubicBezTo>
                  <a:cubicBezTo>
                    <a:pt x="2592" y="568"/>
                    <a:pt x="2616" y="351"/>
                    <a:pt x="2628" y="158"/>
                  </a:cubicBezTo>
                  <a:lnTo>
                    <a:pt x="2628" y="158"/>
                  </a:lnTo>
                  <a:cubicBezTo>
                    <a:pt x="2375" y="206"/>
                    <a:pt x="2086" y="254"/>
                    <a:pt x="1833" y="278"/>
                  </a:cubicBezTo>
                  <a:cubicBezTo>
                    <a:pt x="1797" y="809"/>
                    <a:pt x="1725" y="1748"/>
                    <a:pt x="1592" y="2447"/>
                  </a:cubicBezTo>
                  <a:cubicBezTo>
                    <a:pt x="1471" y="3086"/>
                    <a:pt x="857" y="4038"/>
                    <a:pt x="411" y="4689"/>
                  </a:cubicBezTo>
                  <a:cubicBezTo>
                    <a:pt x="471" y="5110"/>
                    <a:pt x="531" y="5484"/>
                    <a:pt x="544" y="5725"/>
                  </a:cubicBezTo>
                  <a:cubicBezTo>
                    <a:pt x="592" y="6376"/>
                    <a:pt x="314" y="9774"/>
                    <a:pt x="86" y="10653"/>
                  </a:cubicBezTo>
                  <a:cubicBezTo>
                    <a:pt x="62" y="10750"/>
                    <a:pt x="38" y="10859"/>
                    <a:pt x="1" y="10967"/>
                  </a:cubicBezTo>
                  <a:cubicBezTo>
                    <a:pt x="724" y="11220"/>
                    <a:pt x="2062" y="11617"/>
                    <a:pt x="3243" y="11617"/>
                  </a:cubicBezTo>
                  <a:cubicBezTo>
                    <a:pt x="4435" y="11617"/>
                    <a:pt x="6026" y="11292"/>
                    <a:pt x="6906" y="11087"/>
                  </a:cubicBezTo>
                  <a:cubicBezTo>
                    <a:pt x="6773" y="10292"/>
                    <a:pt x="6641" y="9629"/>
                    <a:pt x="6521" y="9304"/>
                  </a:cubicBezTo>
                  <a:cubicBezTo>
                    <a:pt x="6291" y="8653"/>
                    <a:pt x="6328" y="8074"/>
                    <a:pt x="6328" y="6411"/>
                  </a:cubicBezTo>
                  <a:cubicBezTo>
                    <a:pt x="6328" y="5544"/>
                    <a:pt x="6545" y="4869"/>
                    <a:pt x="6786" y="4231"/>
                  </a:cubicBezTo>
                  <a:cubicBezTo>
                    <a:pt x="6665" y="3857"/>
                    <a:pt x="6521" y="3302"/>
                    <a:pt x="6364" y="2520"/>
                  </a:cubicBezTo>
                  <a:cubicBezTo>
                    <a:pt x="6171" y="1471"/>
                    <a:pt x="6147" y="784"/>
                    <a:pt x="6159" y="423"/>
                  </a:cubicBezTo>
                  <a:cubicBezTo>
                    <a:pt x="6135" y="423"/>
                    <a:pt x="6111" y="410"/>
                    <a:pt x="6098" y="410"/>
                  </a:cubicBezTo>
                  <a:cubicBezTo>
                    <a:pt x="5857" y="338"/>
                    <a:pt x="5629" y="182"/>
                    <a:pt x="54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1"/>
            <p:cNvSpPr/>
            <p:nvPr/>
          </p:nvSpPr>
          <p:spPr>
            <a:xfrm>
              <a:off x="6384362" y="2202018"/>
              <a:ext cx="555532" cy="1512523"/>
            </a:xfrm>
            <a:custGeom>
              <a:avLst/>
              <a:gdLst/>
              <a:ahLst/>
              <a:cxnLst/>
              <a:rect l="l" t="t" r="r" b="b"/>
              <a:pathLst>
                <a:path w="5436" h="14800" extrusionOk="0">
                  <a:moveTo>
                    <a:pt x="186" y="0"/>
                  </a:moveTo>
                  <a:cubicBezTo>
                    <a:pt x="70" y="0"/>
                    <a:pt x="0" y="4"/>
                    <a:pt x="0" y="4"/>
                  </a:cubicBezTo>
                  <a:lnTo>
                    <a:pt x="699" y="3354"/>
                  </a:lnTo>
                  <a:cubicBezTo>
                    <a:pt x="699" y="3354"/>
                    <a:pt x="1001" y="4005"/>
                    <a:pt x="1194" y="4391"/>
                  </a:cubicBezTo>
                  <a:cubicBezTo>
                    <a:pt x="1387" y="4776"/>
                    <a:pt x="2001" y="6584"/>
                    <a:pt x="2194" y="7090"/>
                  </a:cubicBezTo>
                  <a:cubicBezTo>
                    <a:pt x="2386" y="7585"/>
                    <a:pt x="2700" y="8440"/>
                    <a:pt x="3194" y="9283"/>
                  </a:cubicBezTo>
                  <a:cubicBezTo>
                    <a:pt x="3700" y="10139"/>
                    <a:pt x="4242" y="11561"/>
                    <a:pt x="4242" y="11561"/>
                  </a:cubicBezTo>
                  <a:cubicBezTo>
                    <a:pt x="4242" y="11561"/>
                    <a:pt x="3929" y="12103"/>
                    <a:pt x="3893" y="12525"/>
                  </a:cubicBezTo>
                  <a:cubicBezTo>
                    <a:pt x="3857" y="12947"/>
                    <a:pt x="3893" y="13297"/>
                    <a:pt x="3893" y="13682"/>
                  </a:cubicBezTo>
                  <a:cubicBezTo>
                    <a:pt x="3893" y="13829"/>
                    <a:pt x="3926" y="13875"/>
                    <a:pt x="3967" y="13875"/>
                  </a:cubicBezTo>
                  <a:cubicBezTo>
                    <a:pt x="4034" y="13875"/>
                    <a:pt x="4122" y="13754"/>
                    <a:pt x="4122" y="13754"/>
                  </a:cubicBezTo>
                  <a:lnTo>
                    <a:pt x="4314" y="12947"/>
                  </a:lnTo>
                  <a:cubicBezTo>
                    <a:pt x="4314" y="12947"/>
                    <a:pt x="4544" y="13176"/>
                    <a:pt x="4628" y="13489"/>
                  </a:cubicBezTo>
                  <a:cubicBezTo>
                    <a:pt x="4700" y="13790"/>
                    <a:pt x="4544" y="14489"/>
                    <a:pt x="4628" y="14754"/>
                  </a:cubicBezTo>
                  <a:cubicBezTo>
                    <a:pt x="4636" y="14785"/>
                    <a:pt x="4651" y="14800"/>
                    <a:pt x="4673" y="14800"/>
                  </a:cubicBezTo>
                  <a:cubicBezTo>
                    <a:pt x="4839" y="14800"/>
                    <a:pt x="5356" y="13906"/>
                    <a:pt x="5399" y="13297"/>
                  </a:cubicBezTo>
                  <a:cubicBezTo>
                    <a:pt x="5436" y="12598"/>
                    <a:pt x="5086" y="10175"/>
                    <a:pt x="4700" y="9090"/>
                  </a:cubicBezTo>
                  <a:cubicBezTo>
                    <a:pt x="4314" y="8018"/>
                    <a:pt x="4014" y="7162"/>
                    <a:pt x="3700" y="6669"/>
                  </a:cubicBezTo>
                  <a:cubicBezTo>
                    <a:pt x="3387" y="6163"/>
                    <a:pt x="2579" y="3234"/>
                    <a:pt x="2423" y="2692"/>
                  </a:cubicBezTo>
                  <a:cubicBezTo>
                    <a:pt x="2278" y="2162"/>
                    <a:pt x="2700" y="1077"/>
                    <a:pt x="2037" y="499"/>
                  </a:cubicBezTo>
                  <a:cubicBezTo>
                    <a:pt x="1533" y="51"/>
                    <a:pt x="587" y="0"/>
                    <a:pt x="186" y="0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1"/>
            <p:cNvSpPr/>
            <p:nvPr/>
          </p:nvSpPr>
          <p:spPr>
            <a:xfrm>
              <a:off x="5108548" y="1733244"/>
              <a:ext cx="822670" cy="862138"/>
            </a:xfrm>
            <a:custGeom>
              <a:avLst/>
              <a:gdLst/>
              <a:ahLst/>
              <a:cxnLst/>
              <a:rect l="l" t="t" r="r" b="b"/>
              <a:pathLst>
                <a:path w="8050" h="8436" extrusionOk="0">
                  <a:moveTo>
                    <a:pt x="2772" y="1"/>
                  </a:moveTo>
                  <a:cubicBezTo>
                    <a:pt x="2772" y="1"/>
                    <a:pt x="1808" y="2001"/>
                    <a:pt x="1700" y="2615"/>
                  </a:cubicBezTo>
                  <a:cubicBezTo>
                    <a:pt x="1579" y="3242"/>
                    <a:pt x="579" y="5507"/>
                    <a:pt x="458" y="6170"/>
                  </a:cubicBezTo>
                  <a:cubicBezTo>
                    <a:pt x="350" y="6821"/>
                    <a:pt x="0" y="7858"/>
                    <a:pt x="302" y="8050"/>
                  </a:cubicBezTo>
                  <a:cubicBezTo>
                    <a:pt x="351" y="8080"/>
                    <a:pt x="438" y="8094"/>
                    <a:pt x="556" y="8094"/>
                  </a:cubicBezTo>
                  <a:cubicBezTo>
                    <a:pt x="1197" y="8094"/>
                    <a:pt x="2729" y="7700"/>
                    <a:pt x="3736" y="7435"/>
                  </a:cubicBezTo>
                  <a:cubicBezTo>
                    <a:pt x="4929" y="7134"/>
                    <a:pt x="6122" y="6942"/>
                    <a:pt x="6122" y="6942"/>
                  </a:cubicBezTo>
                  <a:lnTo>
                    <a:pt x="6893" y="8436"/>
                  </a:lnTo>
                  <a:lnTo>
                    <a:pt x="8050" y="4628"/>
                  </a:lnTo>
                  <a:cubicBezTo>
                    <a:pt x="8050" y="4628"/>
                    <a:pt x="7670" y="4428"/>
                    <a:pt x="7169" y="4428"/>
                  </a:cubicBezTo>
                  <a:cubicBezTo>
                    <a:pt x="6974" y="4428"/>
                    <a:pt x="6760" y="4459"/>
                    <a:pt x="6544" y="4543"/>
                  </a:cubicBezTo>
                  <a:cubicBezTo>
                    <a:pt x="5784" y="4856"/>
                    <a:pt x="5821" y="4856"/>
                    <a:pt x="5158" y="5122"/>
                  </a:cubicBezTo>
                  <a:cubicBezTo>
                    <a:pt x="4507" y="5399"/>
                    <a:pt x="2193" y="6013"/>
                    <a:pt x="2193" y="6013"/>
                  </a:cubicBezTo>
                  <a:cubicBezTo>
                    <a:pt x="2193" y="6013"/>
                    <a:pt x="2929" y="3049"/>
                    <a:pt x="2965" y="2663"/>
                  </a:cubicBezTo>
                  <a:cubicBezTo>
                    <a:pt x="3001" y="2278"/>
                    <a:pt x="4520" y="1217"/>
                    <a:pt x="4640" y="1061"/>
                  </a:cubicBezTo>
                  <a:cubicBezTo>
                    <a:pt x="4748" y="916"/>
                    <a:pt x="4459" y="470"/>
                    <a:pt x="4459" y="470"/>
                  </a:cubicBezTo>
                  <a:lnTo>
                    <a:pt x="2772" y="1"/>
                  </a:ln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1"/>
            <p:cNvSpPr/>
            <p:nvPr/>
          </p:nvSpPr>
          <p:spPr>
            <a:xfrm>
              <a:off x="5689736" y="1619908"/>
              <a:ext cx="183644" cy="407155"/>
            </a:xfrm>
            <a:custGeom>
              <a:avLst/>
              <a:gdLst/>
              <a:ahLst/>
              <a:cxnLst/>
              <a:rect l="l" t="t" r="r" b="b"/>
              <a:pathLst>
                <a:path w="1797" h="3984" extrusionOk="0">
                  <a:moveTo>
                    <a:pt x="929" y="1"/>
                  </a:moveTo>
                  <a:lnTo>
                    <a:pt x="869" y="266"/>
                  </a:lnTo>
                  <a:cubicBezTo>
                    <a:pt x="592" y="555"/>
                    <a:pt x="327" y="1145"/>
                    <a:pt x="158" y="1857"/>
                  </a:cubicBezTo>
                  <a:cubicBezTo>
                    <a:pt x="1" y="2567"/>
                    <a:pt x="1" y="3230"/>
                    <a:pt x="134" y="3616"/>
                  </a:cubicBezTo>
                  <a:lnTo>
                    <a:pt x="62" y="3917"/>
                  </a:lnTo>
                  <a:lnTo>
                    <a:pt x="423" y="3978"/>
                  </a:lnTo>
                  <a:cubicBezTo>
                    <a:pt x="442" y="3982"/>
                    <a:pt x="460" y="3984"/>
                    <a:pt x="479" y="3984"/>
                  </a:cubicBezTo>
                  <a:cubicBezTo>
                    <a:pt x="857" y="3984"/>
                    <a:pt x="1326" y="3203"/>
                    <a:pt x="1556" y="2170"/>
                  </a:cubicBezTo>
                  <a:cubicBezTo>
                    <a:pt x="1797" y="1086"/>
                    <a:pt x="1676" y="146"/>
                    <a:pt x="1291" y="61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41"/>
            <p:cNvSpPr/>
            <p:nvPr/>
          </p:nvSpPr>
          <p:spPr>
            <a:xfrm>
              <a:off x="5645485" y="1619295"/>
              <a:ext cx="191002" cy="401534"/>
            </a:xfrm>
            <a:custGeom>
              <a:avLst/>
              <a:gdLst/>
              <a:ahLst/>
              <a:cxnLst/>
              <a:rect l="l" t="t" r="r" b="b"/>
              <a:pathLst>
                <a:path w="1869" h="3929" extrusionOk="0">
                  <a:moveTo>
                    <a:pt x="1306" y="1"/>
                  </a:moveTo>
                  <a:cubicBezTo>
                    <a:pt x="928" y="1"/>
                    <a:pt x="459" y="782"/>
                    <a:pt x="230" y="1815"/>
                  </a:cubicBezTo>
                  <a:cubicBezTo>
                    <a:pt x="0" y="2887"/>
                    <a:pt x="109" y="3839"/>
                    <a:pt x="495" y="3923"/>
                  </a:cubicBezTo>
                  <a:cubicBezTo>
                    <a:pt x="513" y="3927"/>
                    <a:pt x="532" y="3929"/>
                    <a:pt x="551" y="3929"/>
                  </a:cubicBezTo>
                  <a:cubicBezTo>
                    <a:pt x="929" y="3929"/>
                    <a:pt x="1398" y="3147"/>
                    <a:pt x="1627" y="2115"/>
                  </a:cubicBezTo>
                  <a:cubicBezTo>
                    <a:pt x="1868" y="1031"/>
                    <a:pt x="1748" y="91"/>
                    <a:pt x="1362" y="7"/>
                  </a:cubicBezTo>
                  <a:cubicBezTo>
                    <a:pt x="1344" y="3"/>
                    <a:pt x="1325" y="1"/>
                    <a:pt x="13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41"/>
            <p:cNvSpPr/>
            <p:nvPr/>
          </p:nvSpPr>
          <p:spPr>
            <a:xfrm>
              <a:off x="5243957" y="1684292"/>
              <a:ext cx="512406" cy="154931"/>
            </a:xfrm>
            <a:custGeom>
              <a:avLst/>
              <a:gdLst/>
              <a:ahLst/>
              <a:cxnLst/>
              <a:rect l="l" t="t" r="r" b="b"/>
              <a:pathLst>
                <a:path w="5014" h="1516" extrusionOk="0">
                  <a:moveTo>
                    <a:pt x="257" y="1"/>
                  </a:moveTo>
                  <a:cubicBezTo>
                    <a:pt x="155" y="1"/>
                    <a:pt x="56" y="78"/>
                    <a:pt x="25" y="190"/>
                  </a:cubicBezTo>
                  <a:cubicBezTo>
                    <a:pt x="1" y="311"/>
                    <a:pt x="86" y="443"/>
                    <a:pt x="206" y="480"/>
                  </a:cubicBezTo>
                  <a:lnTo>
                    <a:pt x="4689" y="1516"/>
                  </a:lnTo>
                  <a:lnTo>
                    <a:pt x="4749" y="1516"/>
                  </a:lnTo>
                  <a:cubicBezTo>
                    <a:pt x="4858" y="1516"/>
                    <a:pt x="4954" y="1444"/>
                    <a:pt x="4978" y="1335"/>
                  </a:cubicBezTo>
                  <a:cubicBezTo>
                    <a:pt x="5014" y="1203"/>
                    <a:pt x="4930" y="1070"/>
                    <a:pt x="4797" y="1046"/>
                  </a:cubicBezTo>
                  <a:lnTo>
                    <a:pt x="314" y="9"/>
                  </a:lnTo>
                  <a:cubicBezTo>
                    <a:pt x="295" y="4"/>
                    <a:pt x="276" y="1"/>
                    <a:pt x="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41"/>
            <p:cNvSpPr/>
            <p:nvPr/>
          </p:nvSpPr>
          <p:spPr>
            <a:xfrm>
              <a:off x="5380696" y="1686029"/>
              <a:ext cx="207047" cy="126112"/>
            </a:xfrm>
            <a:custGeom>
              <a:avLst/>
              <a:gdLst/>
              <a:ahLst/>
              <a:cxnLst/>
              <a:rect l="l" t="t" r="r" b="b"/>
              <a:pathLst>
                <a:path w="2026" h="1234" extrusionOk="0">
                  <a:moveTo>
                    <a:pt x="252" y="0"/>
                  </a:moveTo>
                  <a:cubicBezTo>
                    <a:pt x="170" y="0"/>
                    <a:pt x="96" y="66"/>
                    <a:pt x="85" y="149"/>
                  </a:cubicBezTo>
                  <a:lnTo>
                    <a:pt x="1" y="1004"/>
                  </a:lnTo>
                  <a:lnTo>
                    <a:pt x="1881" y="1234"/>
                  </a:lnTo>
                  <a:lnTo>
                    <a:pt x="2013" y="583"/>
                  </a:lnTo>
                  <a:cubicBezTo>
                    <a:pt x="2025" y="487"/>
                    <a:pt x="1965" y="402"/>
                    <a:pt x="1881" y="390"/>
                  </a:cubicBezTo>
                  <a:lnTo>
                    <a:pt x="290" y="5"/>
                  </a:lnTo>
                  <a:cubicBezTo>
                    <a:pt x="277" y="2"/>
                    <a:pt x="265" y="0"/>
                    <a:pt x="252" y="0"/>
                  </a:cubicBezTo>
                  <a:close/>
                </a:path>
              </a:pathLst>
            </a:custGeom>
            <a:solidFill>
              <a:srgbClr val="F2C0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41"/>
            <p:cNvSpPr/>
            <p:nvPr/>
          </p:nvSpPr>
          <p:spPr>
            <a:xfrm>
              <a:off x="5434962" y="1790065"/>
              <a:ext cx="200711" cy="139806"/>
            </a:xfrm>
            <a:custGeom>
              <a:avLst/>
              <a:gdLst/>
              <a:ahLst/>
              <a:cxnLst/>
              <a:rect l="l" t="t" r="r" b="b"/>
              <a:pathLst>
                <a:path w="1964" h="1368" extrusionOk="0">
                  <a:moveTo>
                    <a:pt x="963" y="1"/>
                  </a:moveTo>
                  <a:cubicBezTo>
                    <a:pt x="841" y="1"/>
                    <a:pt x="761" y="28"/>
                    <a:pt x="771" y="95"/>
                  </a:cubicBezTo>
                  <a:cubicBezTo>
                    <a:pt x="807" y="336"/>
                    <a:pt x="1120" y="409"/>
                    <a:pt x="1120" y="409"/>
                  </a:cubicBezTo>
                  <a:cubicBezTo>
                    <a:pt x="1120" y="409"/>
                    <a:pt x="469" y="529"/>
                    <a:pt x="228" y="637"/>
                  </a:cubicBezTo>
                  <a:cubicBezTo>
                    <a:pt x="0" y="758"/>
                    <a:pt x="0" y="1023"/>
                    <a:pt x="0" y="1023"/>
                  </a:cubicBezTo>
                  <a:lnTo>
                    <a:pt x="277" y="1336"/>
                  </a:lnTo>
                  <a:cubicBezTo>
                    <a:pt x="267" y="1358"/>
                    <a:pt x="309" y="1367"/>
                    <a:pt x="383" y="1367"/>
                  </a:cubicBezTo>
                  <a:cubicBezTo>
                    <a:pt x="590" y="1367"/>
                    <a:pt x="1049" y="1296"/>
                    <a:pt x="1326" y="1252"/>
                  </a:cubicBezTo>
                  <a:cubicBezTo>
                    <a:pt x="1470" y="1228"/>
                    <a:pt x="1602" y="1143"/>
                    <a:pt x="1675" y="1011"/>
                  </a:cubicBezTo>
                  <a:cubicBezTo>
                    <a:pt x="1795" y="806"/>
                    <a:pt x="1964" y="481"/>
                    <a:pt x="1891" y="336"/>
                  </a:cubicBezTo>
                  <a:cubicBezTo>
                    <a:pt x="1806" y="166"/>
                    <a:pt x="1261" y="1"/>
                    <a:pt x="963" y="1"/>
                  </a:cubicBezTo>
                  <a:close/>
                </a:path>
              </a:pathLst>
            </a:custGeom>
            <a:solidFill>
              <a:srgbClr val="F0B6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41"/>
            <p:cNvSpPr/>
            <p:nvPr/>
          </p:nvSpPr>
          <p:spPr>
            <a:xfrm>
              <a:off x="5170070" y="1479593"/>
              <a:ext cx="194681" cy="430558"/>
            </a:xfrm>
            <a:custGeom>
              <a:avLst/>
              <a:gdLst/>
              <a:ahLst/>
              <a:cxnLst/>
              <a:rect l="l" t="t" r="r" b="b"/>
              <a:pathLst>
                <a:path w="1905" h="4213" extrusionOk="0">
                  <a:moveTo>
                    <a:pt x="989" y="0"/>
                  </a:moveTo>
                  <a:lnTo>
                    <a:pt x="929" y="277"/>
                  </a:lnTo>
                  <a:cubicBezTo>
                    <a:pt x="627" y="590"/>
                    <a:pt x="338" y="1217"/>
                    <a:pt x="169" y="1976"/>
                  </a:cubicBezTo>
                  <a:cubicBezTo>
                    <a:pt x="13" y="2724"/>
                    <a:pt x="1" y="3423"/>
                    <a:pt x="145" y="3832"/>
                  </a:cubicBezTo>
                  <a:lnTo>
                    <a:pt x="73" y="4146"/>
                  </a:lnTo>
                  <a:lnTo>
                    <a:pt x="459" y="4205"/>
                  </a:lnTo>
                  <a:cubicBezTo>
                    <a:pt x="479" y="4210"/>
                    <a:pt x="500" y="4213"/>
                    <a:pt x="521" y="4213"/>
                  </a:cubicBezTo>
                  <a:cubicBezTo>
                    <a:pt x="912" y="4213"/>
                    <a:pt x="1412" y="3388"/>
                    <a:pt x="1652" y="2301"/>
                  </a:cubicBezTo>
                  <a:cubicBezTo>
                    <a:pt x="1905" y="1157"/>
                    <a:pt x="1784" y="145"/>
                    <a:pt x="1374" y="60"/>
                  </a:cubicBezTo>
                  <a:lnTo>
                    <a:pt x="98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41"/>
            <p:cNvSpPr/>
            <p:nvPr/>
          </p:nvSpPr>
          <p:spPr>
            <a:xfrm>
              <a:off x="5122140" y="1478775"/>
              <a:ext cx="203266" cy="425244"/>
            </a:xfrm>
            <a:custGeom>
              <a:avLst/>
              <a:gdLst/>
              <a:ahLst/>
              <a:cxnLst/>
              <a:rect l="l" t="t" r="r" b="b"/>
              <a:pathLst>
                <a:path w="1989" h="4161" extrusionOk="0">
                  <a:moveTo>
                    <a:pt x="1394" y="1"/>
                  </a:moveTo>
                  <a:cubicBezTo>
                    <a:pt x="994" y="1"/>
                    <a:pt x="504" y="826"/>
                    <a:pt x="253" y="1912"/>
                  </a:cubicBezTo>
                  <a:cubicBezTo>
                    <a:pt x="0" y="3069"/>
                    <a:pt x="132" y="4069"/>
                    <a:pt x="542" y="4154"/>
                  </a:cubicBezTo>
                  <a:cubicBezTo>
                    <a:pt x="563" y="4159"/>
                    <a:pt x="585" y="4161"/>
                    <a:pt x="606" y="4161"/>
                  </a:cubicBezTo>
                  <a:cubicBezTo>
                    <a:pt x="1006" y="4161"/>
                    <a:pt x="1495" y="3335"/>
                    <a:pt x="1735" y="2250"/>
                  </a:cubicBezTo>
                  <a:cubicBezTo>
                    <a:pt x="1988" y="1093"/>
                    <a:pt x="1868" y="92"/>
                    <a:pt x="1458" y="8"/>
                  </a:cubicBezTo>
                  <a:cubicBezTo>
                    <a:pt x="1437" y="3"/>
                    <a:pt x="1415" y="1"/>
                    <a:pt x="13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1"/>
            <p:cNvSpPr/>
            <p:nvPr/>
          </p:nvSpPr>
          <p:spPr>
            <a:xfrm>
              <a:off x="5204612" y="1650465"/>
              <a:ext cx="39447" cy="81860"/>
            </a:xfrm>
            <a:custGeom>
              <a:avLst/>
              <a:gdLst/>
              <a:ahLst/>
              <a:cxnLst/>
              <a:rect l="l" t="t" r="r" b="b"/>
              <a:pathLst>
                <a:path w="386" h="801" extrusionOk="0">
                  <a:moveTo>
                    <a:pt x="263" y="0"/>
                  </a:moveTo>
                  <a:cubicBezTo>
                    <a:pt x="192" y="0"/>
                    <a:pt x="93" y="161"/>
                    <a:pt x="48" y="364"/>
                  </a:cubicBezTo>
                  <a:cubicBezTo>
                    <a:pt x="0" y="594"/>
                    <a:pt x="24" y="787"/>
                    <a:pt x="97" y="798"/>
                  </a:cubicBezTo>
                  <a:cubicBezTo>
                    <a:pt x="102" y="800"/>
                    <a:pt x="107" y="800"/>
                    <a:pt x="113" y="800"/>
                  </a:cubicBezTo>
                  <a:cubicBezTo>
                    <a:pt x="195" y="800"/>
                    <a:pt x="292" y="640"/>
                    <a:pt x="338" y="437"/>
                  </a:cubicBezTo>
                  <a:cubicBezTo>
                    <a:pt x="386" y="208"/>
                    <a:pt x="362" y="15"/>
                    <a:pt x="278" y="3"/>
                  </a:cubicBezTo>
                  <a:cubicBezTo>
                    <a:pt x="273" y="1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1"/>
            <p:cNvSpPr/>
            <p:nvPr/>
          </p:nvSpPr>
          <p:spPr>
            <a:xfrm>
              <a:off x="5341350" y="5121663"/>
              <a:ext cx="442096" cy="209505"/>
            </a:xfrm>
            <a:custGeom>
              <a:avLst/>
              <a:gdLst/>
              <a:ahLst/>
              <a:cxnLst/>
              <a:rect l="l" t="t" r="r" b="b"/>
              <a:pathLst>
                <a:path w="4326" h="2050" extrusionOk="0">
                  <a:moveTo>
                    <a:pt x="2446" y="0"/>
                  </a:moveTo>
                  <a:cubicBezTo>
                    <a:pt x="2220" y="0"/>
                    <a:pt x="1964" y="490"/>
                    <a:pt x="1964" y="490"/>
                  </a:cubicBezTo>
                  <a:cubicBezTo>
                    <a:pt x="1916" y="598"/>
                    <a:pt x="0" y="1526"/>
                    <a:pt x="229" y="1875"/>
                  </a:cubicBezTo>
                  <a:cubicBezTo>
                    <a:pt x="311" y="2000"/>
                    <a:pt x="782" y="2049"/>
                    <a:pt x="1367" y="2049"/>
                  </a:cubicBezTo>
                  <a:cubicBezTo>
                    <a:pt x="2420" y="2049"/>
                    <a:pt x="3843" y="1889"/>
                    <a:pt x="4037" y="1719"/>
                  </a:cubicBezTo>
                  <a:cubicBezTo>
                    <a:pt x="4326" y="1465"/>
                    <a:pt x="4073" y="899"/>
                    <a:pt x="4025" y="453"/>
                  </a:cubicBezTo>
                  <a:cubicBezTo>
                    <a:pt x="3471" y="670"/>
                    <a:pt x="2880" y="670"/>
                    <a:pt x="2880" y="670"/>
                  </a:cubicBezTo>
                  <a:lnTo>
                    <a:pt x="2832" y="490"/>
                  </a:lnTo>
                  <a:lnTo>
                    <a:pt x="2603" y="104"/>
                  </a:lnTo>
                  <a:cubicBezTo>
                    <a:pt x="2555" y="30"/>
                    <a:pt x="2502" y="0"/>
                    <a:pt x="24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1"/>
            <p:cNvSpPr/>
            <p:nvPr/>
          </p:nvSpPr>
          <p:spPr>
            <a:xfrm>
              <a:off x="6509961" y="5139138"/>
              <a:ext cx="381903" cy="185080"/>
            </a:xfrm>
            <a:custGeom>
              <a:avLst/>
              <a:gdLst/>
              <a:ahLst/>
              <a:cxnLst/>
              <a:rect l="l" t="t" r="r" b="b"/>
              <a:pathLst>
                <a:path w="3737" h="1811" extrusionOk="0">
                  <a:moveTo>
                    <a:pt x="1374" y="0"/>
                  </a:moveTo>
                  <a:cubicBezTo>
                    <a:pt x="1317" y="0"/>
                    <a:pt x="1257" y="29"/>
                    <a:pt x="1218" y="126"/>
                  </a:cubicBezTo>
                  <a:cubicBezTo>
                    <a:pt x="1122" y="354"/>
                    <a:pt x="1074" y="499"/>
                    <a:pt x="1074" y="499"/>
                  </a:cubicBezTo>
                  <a:cubicBezTo>
                    <a:pt x="1074" y="499"/>
                    <a:pt x="447" y="378"/>
                    <a:pt x="25" y="258"/>
                  </a:cubicBezTo>
                  <a:lnTo>
                    <a:pt x="25" y="258"/>
                  </a:lnTo>
                  <a:cubicBezTo>
                    <a:pt x="1" y="668"/>
                    <a:pt x="13" y="1403"/>
                    <a:pt x="314" y="1487"/>
                  </a:cubicBezTo>
                  <a:cubicBezTo>
                    <a:pt x="646" y="1582"/>
                    <a:pt x="2049" y="1810"/>
                    <a:pt x="2839" y="1810"/>
                  </a:cubicBezTo>
                  <a:cubicBezTo>
                    <a:pt x="3055" y="1810"/>
                    <a:pt x="3225" y="1793"/>
                    <a:pt x="3315" y="1752"/>
                  </a:cubicBezTo>
                  <a:cubicBezTo>
                    <a:pt x="3736" y="1559"/>
                    <a:pt x="1543" y="65"/>
                    <a:pt x="1543" y="65"/>
                  </a:cubicBezTo>
                  <a:cubicBezTo>
                    <a:pt x="1543" y="65"/>
                    <a:pt x="1461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6" name="Picture 2" descr="Home - Colegio Providencia de Temuco">
            <a:extLst>
              <a:ext uri="{FF2B5EF4-FFF2-40B4-BE49-F238E27FC236}">
                <a16:creationId xmlns:a16="http://schemas.microsoft.com/office/drawing/2014/main" id="{00E5CB18-CAE7-E479-44BB-96330D47A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74" y="106108"/>
            <a:ext cx="2180079" cy="120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056425"/>
      </p:ext>
    </p:extLst>
  </p:cSld>
  <p:clrMapOvr>
    <a:masterClrMapping/>
  </p:clrMapOvr>
</p:sld>
</file>

<file path=ppt/theme/theme1.xml><?xml version="1.0" encoding="utf-8"?>
<a:theme xmlns:a="http://schemas.openxmlformats.org/drawingml/2006/main" name="HS Electives Health Subject for High School - 9th Grade: Lifetime Fitness by Slidesgo">
  <a:themeElements>
    <a:clrScheme name="Simple Light">
      <a:dk1>
        <a:srgbClr val="242424"/>
      </a:dk1>
      <a:lt1>
        <a:srgbClr val="EDEEF0"/>
      </a:lt1>
      <a:dk2>
        <a:srgbClr val="FFFFFF"/>
      </a:dk2>
      <a:lt2>
        <a:srgbClr val="8A8B8B"/>
      </a:lt2>
      <a:accent1>
        <a:srgbClr val="E7B563"/>
      </a:accent1>
      <a:accent2>
        <a:srgbClr val="F1992D"/>
      </a:accent2>
      <a:accent3>
        <a:srgbClr val="424142"/>
      </a:accent3>
      <a:accent4>
        <a:srgbClr val="383939"/>
      </a:accent4>
      <a:accent5>
        <a:srgbClr val="4D4D4D"/>
      </a:accent5>
      <a:accent6>
        <a:srgbClr val="656363"/>
      </a:accent6>
      <a:hlink>
        <a:srgbClr val="2424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Presentación en pantalla (16:9)</PresentationFormat>
  <Paragraphs>35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Bebas Neue</vt:lpstr>
      <vt:lpstr>Darker Grotesque</vt:lpstr>
      <vt:lpstr>Anton</vt:lpstr>
      <vt:lpstr>Google Sans</vt:lpstr>
      <vt:lpstr>Darker Grotesque Medium</vt:lpstr>
      <vt:lpstr>Wingdings</vt:lpstr>
      <vt:lpstr>HS Electives Health Subject for High School - 9th Grade: Lifetime Fitness by Slidesgo</vt:lpstr>
      <vt:lpstr>UNIDAD 1: HABILIDADES MOTRICES ESPECIALIZADAS</vt:lpstr>
      <vt:lpstr>Contenidos</vt:lpstr>
      <vt:lpstr>Presentación de PowerPoint</vt:lpstr>
      <vt:lpstr>Habilidades Motrices ESPECIFICAS</vt:lpstr>
      <vt:lpstr>UNIDAD 1: HABILIDADES MOTRICES ESPECIALIZADAS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1: HABILIDADES MOTRICES ESPECIALIZADAS</dc:title>
  <cp:lastModifiedBy>steffany medrano sepulveda</cp:lastModifiedBy>
  <cp:revision>1</cp:revision>
  <dcterms:modified xsi:type="dcterms:W3CDTF">2024-03-14T23:22:35Z</dcterms:modified>
</cp:coreProperties>
</file>