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8" r:id="rId4"/>
    <p:sldId id="290" r:id="rId5"/>
    <p:sldId id="287" r:id="rId6"/>
    <p:sldId id="266" r:id="rId7"/>
    <p:sldId id="288" r:id="rId8"/>
    <p:sldId id="289" r:id="rId9"/>
    <p:sldId id="263" r:id="rId10"/>
    <p:sldId id="283" r:id="rId11"/>
    <p:sldId id="29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05BB4F-E513-4050-A3EE-B1D0F563B61E}">
  <a:tblStyle styleId="{B805BB4F-E513-4050-A3EE-B1D0F563B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6fa690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06fa6903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1086e89ab34_0_2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1086e89ab34_0_2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6fa6903b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06fa6903b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15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75d0ef730_0_5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75d0ef730_0_5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1677aa4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1677aa4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1677aa4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1677aa4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64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1677aa4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1677aa4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17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41677aa4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41677aa4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1677aa4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1677aa4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4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041677aa4e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041677aa4e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89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41677aa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041677aa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14000" y="1184400"/>
            <a:ext cx="3843900" cy="24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14000" y="3559813"/>
            <a:ext cx="38439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11700" y="298425"/>
            <a:ext cx="85206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6281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4877223" y="1575666"/>
            <a:ext cx="3843900" cy="1099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Test Físicos</a:t>
            </a:r>
            <a:endParaRPr sz="5400" dirty="0"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5214295" y="4300578"/>
            <a:ext cx="3843900" cy="677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Profesora: Steffany Medrano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Asignatura: Educación Física y Salud</a:t>
            </a:r>
            <a:endParaRPr dirty="0"/>
          </a:p>
        </p:txBody>
      </p:sp>
      <p:grpSp>
        <p:nvGrpSpPr>
          <p:cNvPr id="47" name="Google Shape;47;p15"/>
          <p:cNvGrpSpPr/>
          <p:nvPr/>
        </p:nvGrpSpPr>
        <p:grpSpPr>
          <a:xfrm>
            <a:off x="239862" y="562144"/>
            <a:ext cx="4230877" cy="4077251"/>
            <a:chOff x="204948" y="411321"/>
            <a:chExt cx="4230877" cy="4077251"/>
          </a:xfrm>
        </p:grpSpPr>
        <p:sp>
          <p:nvSpPr>
            <p:cNvPr id="48" name="Google Shape;48;p15"/>
            <p:cNvSpPr/>
            <p:nvPr/>
          </p:nvSpPr>
          <p:spPr>
            <a:xfrm rot="7219929" flipH="1">
              <a:off x="690496" y="1672835"/>
              <a:ext cx="1311149" cy="1877044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 rot="3549742" flipH="1">
              <a:off x="1298104" y="2480217"/>
              <a:ext cx="1311150" cy="1877046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4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 rot="10800000" flipH="1">
              <a:off x="1067015" y="626248"/>
              <a:ext cx="1311138" cy="1877029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7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 rot="-7632189" flipH="1">
              <a:off x="2151878" y="562434"/>
              <a:ext cx="1311155" cy="1877053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 rot="-4615111" flipH="1">
              <a:off x="2717688" y="1267683"/>
              <a:ext cx="1311160" cy="1877061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4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15"/>
            <p:cNvGrpSpPr/>
            <p:nvPr/>
          </p:nvGrpSpPr>
          <p:grpSpPr>
            <a:xfrm flipH="1">
              <a:off x="1957575" y="734125"/>
              <a:ext cx="1826321" cy="3754448"/>
              <a:chOff x="5877300" y="985775"/>
              <a:chExt cx="1826321" cy="3754448"/>
            </a:xfrm>
          </p:grpSpPr>
          <p:sp>
            <p:nvSpPr>
              <p:cNvPr id="54" name="Google Shape;54;p15"/>
              <p:cNvSpPr/>
              <p:nvPr/>
            </p:nvSpPr>
            <p:spPr>
              <a:xfrm>
                <a:off x="6702575" y="2547431"/>
                <a:ext cx="894937" cy="2102302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7078" extrusionOk="0">
                    <a:moveTo>
                      <a:pt x="351" y="9533"/>
                    </a:moveTo>
                    <a:cubicBezTo>
                      <a:pt x="594" y="9809"/>
                      <a:pt x="1052" y="10448"/>
                      <a:pt x="1769" y="11178"/>
                    </a:cubicBezTo>
                    <a:cubicBezTo>
                      <a:pt x="2800" y="12217"/>
                      <a:pt x="3938" y="13536"/>
                      <a:pt x="4598" y="14192"/>
                    </a:cubicBezTo>
                    <a:cubicBezTo>
                      <a:pt x="4878" y="14464"/>
                      <a:pt x="4940" y="14876"/>
                      <a:pt x="4758" y="15210"/>
                    </a:cubicBezTo>
                    <a:lnTo>
                      <a:pt x="3876" y="16830"/>
                    </a:lnTo>
                    <a:lnTo>
                      <a:pt x="4507" y="17078"/>
                    </a:lnTo>
                    <a:lnTo>
                      <a:pt x="5962" y="15783"/>
                    </a:lnTo>
                    <a:lnTo>
                      <a:pt x="6919" y="15066"/>
                    </a:lnTo>
                    <a:lnTo>
                      <a:pt x="5834" y="14089"/>
                    </a:lnTo>
                    <a:cubicBezTo>
                      <a:pt x="4989" y="13277"/>
                      <a:pt x="4445" y="11273"/>
                      <a:pt x="3934" y="10506"/>
                    </a:cubicBezTo>
                    <a:cubicBezTo>
                      <a:pt x="3827" y="10341"/>
                      <a:pt x="3686" y="10176"/>
                      <a:pt x="3538" y="10019"/>
                    </a:cubicBezTo>
                    <a:cubicBezTo>
                      <a:pt x="2903" y="9364"/>
                      <a:pt x="2190" y="8820"/>
                      <a:pt x="2190" y="8820"/>
                    </a:cubicBezTo>
                    <a:cubicBezTo>
                      <a:pt x="2190" y="8820"/>
                      <a:pt x="3959" y="7245"/>
                      <a:pt x="4536" y="6503"/>
                    </a:cubicBezTo>
                    <a:cubicBezTo>
                      <a:pt x="4919" y="6012"/>
                      <a:pt x="5628" y="4792"/>
                      <a:pt x="5975" y="4371"/>
                    </a:cubicBezTo>
                    <a:cubicBezTo>
                      <a:pt x="6346" y="3926"/>
                      <a:pt x="7207" y="3415"/>
                      <a:pt x="7249" y="2124"/>
                    </a:cubicBezTo>
                    <a:cubicBezTo>
                      <a:pt x="7269" y="1563"/>
                      <a:pt x="6424" y="265"/>
                      <a:pt x="6222" y="1"/>
                    </a:cubicBezTo>
                    <a:lnTo>
                      <a:pt x="3468" y="867"/>
                    </a:lnTo>
                    <a:lnTo>
                      <a:pt x="3484" y="1926"/>
                    </a:lnTo>
                    <a:lnTo>
                      <a:pt x="3497" y="2516"/>
                    </a:lnTo>
                    <a:cubicBezTo>
                      <a:pt x="3497" y="2516"/>
                      <a:pt x="2363" y="4445"/>
                      <a:pt x="1716" y="5394"/>
                    </a:cubicBezTo>
                    <a:cubicBezTo>
                      <a:pt x="1147" y="6243"/>
                      <a:pt x="1" y="9125"/>
                      <a:pt x="351" y="95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6702075" y="2547431"/>
                <a:ext cx="894937" cy="2102302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7078" extrusionOk="0">
                    <a:moveTo>
                      <a:pt x="351" y="9533"/>
                    </a:moveTo>
                    <a:cubicBezTo>
                      <a:pt x="594" y="9809"/>
                      <a:pt x="1052" y="10448"/>
                      <a:pt x="1769" y="11178"/>
                    </a:cubicBezTo>
                    <a:cubicBezTo>
                      <a:pt x="2800" y="12217"/>
                      <a:pt x="3938" y="13536"/>
                      <a:pt x="4598" y="14192"/>
                    </a:cubicBezTo>
                    <a:cubicBezTo>
                      <a:pt x="4878" y="14464"/>
                      <a:pt x="4940" y="14876"/>
                      <a:pt x="4758" y="15210"/>
                    </a:cubicBezTo>
                    <a:lnTo>
                      <a:pt x="3876" y="16830"/>
                    </a:lnTo>
                    <a:lnTo>
                      <a:pt x="4507" y="17078"/>
                    </a:lnTo>
                    <a:lnTo>
                      <a:pt x="5962" y="15783"/>
                    </a:lnTo>
                    <a:lnTo>
                      <a:pt x="6919" y="15066"/>
                    </a:lnTo>
                    <a:lnTo>
                      <a:pt x="5834" y="14089"/>
                    </a:lnTo>
                    <a:cubicBezTo>
                      <a:pt x="4989" y="13277"/>
                      <a:pt x="4445" y="11273"/>
                      <a:pt x="3934" y="10506"/>
                    </a:cubicBezTo>
                    <a:cubicBezTo>
                      <a:pt x="3827" y="10341"/>
                      <a:pt x="3686" y="10176"/>
                      <a:pt x="3538" y="10019"/>
                    </a:cubicBezTo>
                    <a:cubicBezTo>
                      <a:pt x="2903" y="9364"/>
                      <a:pt x="2190" y="8820"/>
                      <a:pt x="2190" y="8820"/>
                    </a:cubicBezTo>
                    <a:cubicBezTo>
                      <a:pt x="2190" y="8820"/>
                      <a:pt x="3959" y="7245"/>
                      <a:pt x="4536" y="6503"/>
                    </a:cubicBezTo>
                    <a:cubicBezTo>
                      <a:pt x="4919" y="6012"/>
                      <a:pt x="5628" y="4792"/>
                      <a:pt x="5975" y="4371"/>
                    </a:cubicBezTo>
                    <a:cubicBezTo>
                      <a:pt x="6346" y="3926"/>
                      <a:pt x="7207" y="3415"/>
                      <a:pt x="7249" y="2124"/>
                    </a:cubicBezTo>
                    <a:cubicBezTo>
                      <a:pt x="7269" y="1563"/>
                      <a:pt x="6424" y="265"/>
                      <a:pt x="6222" y="1"/>
                    </a:cubicBezTo>
                    <a:lnTo>
                      <a:pt x="3468" y="867"/>
                    </a:lnTo>
                    <a:lnTo>
                      <a:pt x="3484" y="1926"/>
                    </a:lnTo>
                    <a:lnTo>
                      <a:pt x="3497" y="2516"/>
                    </a:lnTo>
                    <a:cubicBezTo>
                      <a:pt x="3497" y="2516"/>
                      <a:pt x="2363" y="4445"/>
                      <a:pt x="1716" y="5394"/>
                    </a:cubicBezTo>
                    <a:cubicBezTo>
                      <a:pt x="1147" y="6243"/>
                      <a:pt x="1" y="9125"/>
                      <a:pt x="351" y="9533"/>
                    </a:cubicBezTo>
                    <a:close/>
                  </a:path>
                </a:pathLst>
              </a:custGeom>
              <a:solidFill>
                <a:srgbClr val="000000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7155332" y="4363906"/>
                <a:ext cx="473566" cy="31070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4" extrusionOk="0">
                    <a:moveTo>
                      <a:pt x="3567" y="1"/>
                    </a:moveTo>
                    <a:lnTo>
                      <a:pt x="2251" y="1023"/>
                    </a:lnTo>
                    <a:lnTo>
                      <a:pt x="1245" y="1806"/>
                    </a:lnTo>
                    <a:lnTo>
                      <a:pt x="0" y="2301"/>
                    </a:lnTo>
                    <a:cubicBezTo>
                      <a:pt x="132" y="2462"/>
                      <a:pt x="311" y="2523"/>
                      <a:pt x="507" y="2523"/>
                    </a:cubicBezTo>
                    <a:cubicBezTo>
                      <a:pt x="870" y="2523"/>
                      <a:pt x="1290" y="2311"/>
                      <a:pt x="1571" y="2124"/>
                    </a:cubicBezTo>
                    <a:cubicBezTo>
                      <a:pt x="1794" y="1976"/>
                      <a:pt x="2041" y="1543"/>
                      <a:pt x="2453" y="1320"/>
                    </a:cubicBezTo>
                    <a:cubicBezTo>
                      <a:pt x="2684" y="1196"/>
                      <a:pt x="3847" y="347"/>
                      <a:pt x="3723" y="190"/>
                    </a:cubicBezTo>
                    <a:lnTo>
                      <a:pt x="356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7143637" y="4262225"/>
                <a:ext cx="451285" cy="397367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228" extrusionOk="0">
                    <a:moveTo>
                      <a:pt x="2734" y="1"/>
                    </a:moveTo>
                    <a:cubicBezTo>
                      <a:pt x="2666" y="1"/>
                      <a:pt x="2574" y="131"/>
                      <a:pt x="2557" y="208"/>
                    </a:cubicBezTo>
                    <a:cubicBezTo>
                      <a:pt x="2511" y="435"/>
                      <a:pt x="2602" y="600"/>
                      <a:pt x="2454" y="719"/>
                    </a:cubicBezTo>
                    <a:cubicBezTo>
                      <a:pt x="2297" y="841"/>
                      <a:pt x="2123" y="863"/>
                      <a:pt x="1962" y="863"/>
                    </a:cubicBezTo>
                    <a:cubicBezTo>
                      <a:pt x="1915" y="863"/>
                      <a:pt x="1870" y="861"/>
                      <a:pt x="1827" y="860"/>
                    </a:cubicBezTo>
                    <a:cubicBezTo>
                      <a:pt x="1757" y="854"/>
                      <a:pt x="1692" y="849"/>
                      <a:pt x="1633" y="849"/>
                    </a:cubicBezTo>
                    <a:cubicBezTo>
                      <a:pt x="1556" y="849"/>
                      <a:pt x="1492" y="858"/>
                      <a:pt x="1448" y="888"/>
                    </a:cubicBezTo>
                    <a:cubicBezTo>
                      <a:pt x="1316" y="992"/>
                      <a:pt x="409" y="2430"/>
                      <a:pt x="367" y="2496"/>
                    </a:cubicBezTo>
                    <a:cubicBezTo>
                      <a:pt x="178" y="2814"/>
                      <a:pt x="0" y="3020"/>
                      <a:pt x="95" y="3131"/>
                    </a:cubicBezTo>
                    <a:cubicBezTo>
                      <a:pt x="152" y="3199"/>
                      <a:pt x="246" y="3227"/>
                      <a:pt x="361" y="3227"/>
                    </a:cubicBezTo>
                    <a:cubicBezTo>
                      <a:pt x="734" y="3227"/>
                      <a:pt x="1326" y="2933"/>
                      <a:pt x="1547" y="2756"/>
                    </a:cubicBezTo>
                    <a:cubicBezTo>
                      <a:pt x="1782" y="2567"/>
                      <a:pt x="2107" y="2039"/>
                      <a:pt x="2351" y="1853"/>
                    </a:cubicBezTo>
                    <a:lnTo>
                      <a:pt x="2866" y="1453"/>
                    </a:lnTo>
                    <a:cubicBezTo>
                      <a:pt x="3249" y="1156"/>
                      <a:pt x="3666" y="835"/>
                      <a:pt x="3666" y="835"/>
                    </a:cubicBezTo>
                    <a:lnTo>
                      <a:pt x="3109" y="320"/>
                    </a:lnTo>
                    <a:lnTo>
                      <a:pt x="2767" y="14"/>
                    </a:lnTo>
                    <a:cubicBezTo>
                      <a:pt x="2757" y="5"/>
                      <a:pt x="2746" y="1"/>
                      <a:pt x="2734" y="1"/>
                    </a:cubicBezTo>
                    <a:close/>
                  </a:path>
                </a:pathLst>
              </a:custGeom>
              <a:solidFill>
                <a:srgbClr val="C74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468008" y="4301494"/>
                <a:ext cx="126916" cy="139718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135" extrusionOk="0">
                    <a:moveTo>
                      <a:pt x="474" y="1"/>
                    </a:moveTo>
                    <a:cubicBezTo>
                      <a:pt x="103" y="310"/>
                      <a:pt x="0" y="796"/>
                      <a:pt x="231" y="1134"/>
                    </a:cubicBezTo>
                    <a:cubicBezTo>
                      <a:pt x="614" y="837"/>
                      <a:pt x="1031" y="516"/>
                      <a:pt x="1031" y="516"/>
                    </a:cubicBez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A834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199525" y="4353073"/>
                <a:ext cx="133563" cy="198807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615" extrusionOk="0">
                    <a:moveTo>
                      <a:pt x="782" y="1"/>
                    </a:moveTo>
                    <a:cubicBezTo>
                      <a:pt x="760" y="1"/>
                      <a:pt x="740" y="12"/>
                      <a:pt x="734" y="35"/>
                    </a:cubicBezTo>
                    <a:lnTo>
                      <a:pt x="0" y="1614"/>
                    </a:lnTo>
                    <a:lnTo>
                      <a:pt x="0" y="1614"/>
                    </a:lnTo>
                    <a:lnTo>
                      <a:pt x="1084" y="167"/>
                    </a:lnTo>
                    <a:lnTo>
                      <a:pt x="808" y="6"/>
                    </a:lnTo>
                    <a:cubicBezTo>
                      <a:pt x="800" y="3"/>
                      <a:pt x="791" y="1"/>
                      <a:pt x="782" y="1"/>
                    </a:cubicBezTo>
                    <a:close/>
                  </a:path>
                </a:pathLst>
              </a:custGeom>
              <a:solidFill>
                <a:srgbClr val="C74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7188815" y="4365383"/>
                <a:ext cx="179726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24" extrusionOk="0">
                    <a:moveTo>
                      <a:pt x="1267" y="1"/>
                    </a:moveTo>
                    <a:cubicBezTo>
                      <a:pt x="1190" y="1"/>
                      <a:pt x="1125" y="9"/>
                      <a:pt x="1081" y="42"/>
                    </a:cubicBezTo>
                    <a:cubicBezTo>
                      <a:pt x="949" y="149"/>
                      <a:pt x="42" y="1584"/>
                      <a:pt x="0" y="1650"/>
                    </a:cubicBezTo>
                    <a:cubicBezTo>
                      <a:pt x="0" y="1650"/>
                      <a:pt x="74" y="1724"/>
                      <a:pt x="169" y="1724"/>
                    </a:cubicBezTo>
                    <a:cubicBezTo>
                      <a:pt x="207" y="1724"/>
                      <a:pt x="248" y="1712"/>
                      <a:pt x="289" y="1679"/>
                    </a:cubicBezTo>
                    <a:cubicBezTo>
                      <a:pt x="421" y="1576"/>
                      <a:pt x="833" y="966"/>
                      <a:pt x="1460" y="9"/>
                    </a:cubicBezTo>
                    <a:cubicBezTo>
                      <a:pt x="1391" y="6"/>
                      <a:pt x="1325" y="1"/>
                      <a:pt x="1267" y="1"/>
                    </a:cubicBezTo>
                    <a:close/>
                  </a:path>
                </a:pathLst>
              </a:custGeom>
              <a:solidFill>
                <a:srgbClr val="A834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262922" y="4385695"/>
                <a:ext cx="70167" cy="2006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63" extrusionOk="0">
                    <a:moveTo>
                      <a:pt x="516" y="0"/>
                    </a:moveTo>
                    <a:cubicBezTo>
                      <a:pt x="513" y="0"/>
                      <a:pt x="510" y="1"/>
                      <a:pt x="507" y="1"/>
                    </a:cubicBezTo>
                    <a:lnTo>
                      <a:pt x="54" y="50"/>
                    </a:lnTo>
                    <a:cubicBezTo>
                      <a:pt x="21" y="59"/>
                      <a:pt x="0" y="83"/>
                      <a:pt x="4" y="112"/>
                    </a:cubicBezTo>
                    <a:cubicBezTo>
                      <a:pt x="12" y="142"/>
                      <a:pt x="33" y="162"/>
                      <a:pt x="59" y="162"/>
                    </a:cubicBezTo>
                    <a:cubicBezTo>
                      <a:pt x="61" y="162"/>
                      <a:pt x="64" y="162"/>
                      <a:pt x="66" y="162"/>
                    </a:cubicBezTo>
                    <a:lnTo>
                      <a:pt x="520" y="108"/>
                    </a:lnTo>
                    <a:cubicBezTo>
                      <a:pt x="532" y="108"/>
                      <a:pt x="536" y="104"/>
                      <a:pt x="549" y="100"/>
                    </a:cubicBezTo>
                    <a:cubicBezTo>
                      <a:pt x="561" y="88"/>
                      <a:pt x="569" y="67"/>
                      <a:pt x="569" y="46"/>
                    </a:cubicBezTo>
                    <a:cubicBezTo>
                      <a:pt x="562" y="17"/>
                      <a:pt x="541" y="0"/>
                      <a:pt x="516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247658" y="4419671"/>
                <a:ext cx="65120" cy="1957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59" extrusionOk="0">
                    <a:moveTo>
                      <a:pt x="474" y="1"/>
                    </a:moveTo>
                    <a:cubicBezTo>
                      <a:pt x="471" y="1"/>
                      <a:pt x="469" y="1"/>
                      <a:pt x="467" y="1"/>
                    </a:cubicBezTo>
                    <a:lnTo>
                      <a:pt x="54" y="47"/>
                    </a:lnTo>
                    <a:cubicBezTo>
                      <a:pt x="21" y="55"/>
                      <a:pt x="1" y="80"/>
                      <a:pt x="5" y="112"/>
                    </a:cubicBezTo>
                    <a:cubicBezTo>
                      <a:pt x="12" y="139"/>
                      <a:pt x="34" y="158"/>
                      <a:pt x="59" y="158"/>
                    </a:cubicBezTo>
                    <a:cubicBezTo>
                      <a:pt x="62" y="158"/>
                      <a:pt x="64" y="158"/>
                      <a:pt x="67" y="158"/>
                    </a:cubicBezTo>
                    <a:lnTo>
                      <a:pt x="479" y="112"/>
                    </a:lnTo>
                    <a:cubicBezTo>
                      <a:pt x="491" y="112"/>
                      <a:pt x="495" y="104"/>
                      <a:pt x="508" y="100"/>
                    </a:cubicBezTo>
                    <a:cubicBezTo>
                      <a:pt x="520" y="88"/>
                      <a:pt x="528" y="67"/>
                      <a:pt x="528" y="47"/>
                    </a:cubicBezTo>
                    <a:cubicBezTo>
                      <a:pt x="521" y="20"/>
                      <a:pt x="500" y="1"/>
                      <a:pt x="47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31901" y="4454262"/>
                <a:ext cx="56995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0" extrusionOk="0">
                    <a:moveTo>
                      <a:pt x="409" y="0"/>
                    </a:moveTo>
                    <a:cubicBezTo>
                      <a:pt x="406" y="0"/>
                      <a:pt x="404" y="0"/>
                      <a:pt x="401" y="1"/>
                    </a:cubicBezTo>
                    <a:lnTo>
                      <a:pt x="50" y="42"/>
                    </a:lnTo>
                    <a:cubicBezTo>
                      <a:pt x="21" y="46"/>
                      <a:pt x="1" y="71"/>
                      <a:pt x="5" y="104"/>
                    </a:cubicBezTo>
                    <a:cubicBezTo>
                      <a:pt x="9" y="130"/>
                      <a:pt x="33" y="149"/>
                      <a:pt x="59" y="149"/>
                    </a:cubicBezTo>
                    <a:cubicBezTo>
                      <a:pt x="62" y="149"/>
                      <a:pt x="64" y="149"/>
                      <a:pt x="67" y="149"/>
                    </a:cubicBezTo>
                    <a:lnTo>
                      <a:pt x="417" y="108"/>
                    </a:lnTo>
                    <a:cubicBezTo>
                      <a:pt x="430" y="108"/>
                      <a:pt x="438" y="104"/>
                      <a:pt x="442" y="99"/>
                    </a:cubicBezTo>
                    <a:cubicBezTo>
                      <a:pt x="459" y="87"/>
                      <a:pt x="463" y="66"/>
                      <a:pt x="463" y="46"/>
                    </a:cubicBezTo>
                    <a:cubicBezTo>
                      <a:pt x="459" y="19"/>
                      <a:pt x="438" y="0"/>
                      <a:pt x="409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216759" y="4489099"/>
                <a:ext cx="47763" cy="17234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40" extrusionOk="0">
                    <a:moveTo>
                      <a:pt x="338" y="0"/>
                    </a:moveTo>
                    <a:cubicBezTo>
                      <a:pt x="334" y="0"/>
                      <a:pt x="330" y="1"/>
                      <a:pt x="326" y="2"/>
                    </a:cubicBezTo>
                    <a:lnTo>
                      <a:pt x="50" y="31"/>
                    </a:lnTo>
                    <a:cubicBezTo>
                      <a:pt x="21" y="35"/>
                      <a:pt x="0" y="64"/>
                      <a:pt x="4" y="93"/>
                    </a:cubicBezTo>
                    <a:cubicBezTo>
                      <a:pt x="8" y="121"/>
                      <a:pt x="29" y="140"/>
                      <a:pt x="53" y="140"/>
                    </a:cubicBezTo>
                    <a:cubicBezTo>
                      <a:pt x="58" y="140"/>
                      <a:pt x="62" y="139"/>
                      <a:pt x="66" y="138"/>
                    </a:cubicBezTo>
                    <a:lnTo>
                      <a:pt x="338" y="109"/>
                    </a:lnTo>
                    <a:cubicBezTo>
                      <a:pt x="347" y="109"/>
                      <a:pt x="355" y="101"/>
                      <a:pt x="367" y="97"/>
                    </a:cubicBezTo>
                    <a:cubicBezTo>
                      <a:pt x="379" y="89"/>
                      <a:pt x="388" y="68"/>
                      <a:pt x="388" y="47"/>
                    </a:cubicBezTo>
                    <a:cubicBezTo>
                      <a:pt x="381" y="19"/>
                      <a:pt x="362" y="0"/>
                      <a:pt x="33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7201002" y="4523198"/>
                <a:ext cx="43208" cy="1698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38" extrusionOk="0">
                    <a:moveTo>
                      <a:pt x="296" y="1"/>
                    </a:moveTo>
                    <a:cubicBezTo>
                      <a:pt x="294" y="1"/>
                      <a:pt x="291" y="1"/>
                      <a:pt x="289" y="1"/>
                    </a:cubicBezTo>
                    <a:lnTo>
                      <a:pt x="50" y="26"/>
                    </a:lnTo>
                    <a:cubicBezTo>
                      <a:pt x="21" y="34"/>
                      <a:pt x="0" y="59"/>
                      <a:pt x="4" y="88"/>
                    </a:cubicBezTo>
                    <a:cubicBezTo>
                      <a:pt x="8" y="118"/>
                      <a:pt x="29" y="138"/>
                      <a:pt x="58" y="138"/>
                    </a:cubicBezTo>
                    <a:cubicBezTo>
                      <a:pt x="61" y="138"/>
                      <a:pt x="64" y="138"/>
                      <a:pt x="66" y="137"/>
                    </a:cubicBezTo>
                    <a:lnTo>
                      <a:pt x="108" y="129"/>
                    </a:lnTo>
                    <a:lnTo>
                      <a:pt x="310" y="108"/>
                    </a:lnTo>
                    <a:cubicBezTo>
                      <a:pt x="314" y="108"/>
                      <a:pt x="322" y="104"/>
                      <a:pt x="330" y="100"/>
                    </a:cubicBezTo>
                    <a:cubicBezTo>
                      <a:pt x="343" y="88"/>
                      <a:pt x="351" y="67"/>
                      <a:pt x="351" y="47"/>
                    </a:cubicBezTo>
                    <a:cubicBezTo>
                      <a:pt x="343" y="20"/>
                      <a:pt x="322" y="1"/>
                      <a:pt x="296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43637" y="4261240"/>
                <a:ext cx="485260" cy="413739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361" extrusionOk="0">
                    <a:moveTo>
                      <a:pt x="3538" y="938"/>
                    </a:moveTo>
                    <a:lnTo>
                      <a:pt x="3497" y="971"/>
                    </a:lnTo>
                    <a:cubicBezTo>
                      <a:pt x="3509" y="958"/>
                      <a:pt x="3521" y="950"/>
                      <a:pt x="3538" y="938"/>
                    </a:cubicBezTo>
                    <a:close/>
                    <a:moveTo>
                      <a:pt x="2729" y="1"/>
                    </a:moveTo>
                    <a:cubicBezTo>
                      <a:pt x="2662" y="1"/>
                      <a:pt x="2570" y="132"/>
                      <a:pt x="2553" y="212"/>
                    </a:cubicBezTo>
                    <a:cubicBezTo>
                      <a:pt x="2503" y="439"/>
                      <a:pt x="2598" y="604"/>
                      <a:pt x="2449" y="723"/>
                    </a:cubicBezTo>
                    <a:cubicBezTo>
                      <a:pt x="2296" y="840"/>
                      <a:pt x="2125" y="865"/>
                      <a:pt x="1965" y="865"/>
                    </a:cubicBezTo>
                    <a:cubicBezTo>
                      <a:pt x="1915" y="865"/>
                      <a:pt x="1866" y="862"/>
                      <a:pt x="1819" y="859"/>
                    </a:cubicBezTo>
                    <a:cubicBezTo>
                      <a:pt x="1753" y="856"/>
                      <a:pt x="1691" y="851"/>
                      <a:pt x="1636" y="851"/>
                    </a:cubicBezTo>
                    <a:cubicBezTo>
                      <a:pt x="1570" y="851"/>
                      <a:pt x="1513" y="858"/>
                      <a:pt x="1468" y="880"/>
                    </a:cubicBezTo>
                    <a:lnTo>
                      <a:pt x="1254" y="756"/>
                    </a:lnTo>
                    <a:cubicBezTo>
                      <a:pt x="1244" y="753"/>
                      <a:pt x="1235" y="751"/>
                      <a:pt x="1226" y="751"/>
                    </a:cubicBezTo>
                    <a:cubicBezTo>
                      <a:pt x="1203" y="751"/>
                      <a:pt x="1184" y="762"/>
                      <a:pt x="1176" y="785"/>
                    </a:cubicBezTo>
                    <a:lnTo>
                      <a:pt x="1048" y="1061"/>
                    </a:lnTo>
                    <a:lnTo>
                      <a:pt x="1011" y="1066"/>
                    </a:lnTo>
                    <a:cubicBezTo>
                      <a:pt x="982" y="1074"/>
                      <a:pt x="961" y="1099"/>
                      <a:pt x="965" y="1127"/>
                    </a:cubicBezTo>
                    <a:cubicBezTo>
                      <a:pt x="969" y="1148"/>
                      <a:pt x="982" y="1164"/>
                      <a:pt x="994" y="1169"/>
                    </a:cubicBezTo>
                    <a:lnTo>
                      <a:pt x="920" y="1334"/>
                    </a:lnTo>
                    <a:lnTo>
                      <a:pt x="883" y="1342"/>
                    </a:lnTo>
                    <a:cubicBezTo>
                      <a:pt x="850" y="1346"/>
                      <a:pt x="829" y="1371"/>
                      <a:pt x="837" y="1404"/>
                    </a:cubicBezTo>
                    <a:cubicBezTo>
                      <a:pt x="842" y="1424"/>
                      <a:pt x="850" y="1441"/>
                      <a:pt x="866" y="1445"/>
                    </a:cubicBezTo>
                    <a:lnTo>
                      <a:pt x="788" y="1610"/>
                    </a:lnTo>
                    <a:lnTo>
                      <a:pt x="755" y="1614"/>
                    </a:lnTo>
                    <a:cubicBezTo>
                      <a:pt x="722" y="1618"/>
                      <a:pt x="701" y="1647"/>
                      <a:pt x="706" y="1676"/>
                    </a:cubicBezTo>
                    <a:cubicBezTo>
                      <a:pt x="714" y="1696"/>
                      <a:pt x="722" y="1713"/>
                      <a:pt x="738" y="1717"/>
                    </a:cubicBezTo>
                    <a:lnTo>
                      <a:pt x="660" y="1882"/>
                    </a:lnTo>
                    <a:lnTo>
                      <a:pt x="623" y="1886"/>
                    </a:lnTo>
                    <a:cubicBezTo>
                      <a:pt x="594" y="1894"/>
                      <a:pt x="574" y="1919"/>
                      <a:pt x="578" y="1948"/>
                    </a:cubicBezTo>
                    <a:cubicBezTo>
                      <a:pt x="582" y="1968"/>
                      <a:pt x="594" y="1985"/>
                      <a:pt x="611" y="1989"/>
                    </a:cubicBezTo>
                    <a:lnTo>
                      <a:pt x="532" y="2154"/>
                    </a:lnTo>
                    <a:lnTo>
                      <a:pt x="495" y="2162"/>
                    </a:lnTo>
                    <a:cubicBezTo>
                      <a:pt x="466" y="2166"/>
                      <a:pt x="446" y="2191"/>
                      <a:pt x="450" y="2224"/>
                    </a:cubicBezTo>
                    <a:cubicBezTo>
                      <a:pt x="454" y="2245"/>
                      <a:pt x="466" y="2257"/>
                      <a:pt x="487" y="2265"/>
                    </a:cubicBezTo>
                    <a:lnTo>
                      <a:pt x="438" y="2368"/>
                    </a:lnTo>
                    <a:cubicBezTo>
                      <a:pt x="392" y="2438"/>
                      <a:pt x="363" y="2492"/>
                      <a:pt x="355" y="2500"/>
                    </a:cubicBezTo>
                    <a:cubicBezTo>
                      <a:pt x="178" y="2822"/>
                      <a:pt x="0" y="3028"/>
                      <a:pt x="95" y="3139"/>
                    </a:cubicBezTo>
                    <a:cubicBezTo>
                      <a:pt x="226" y="3299"/>
                      <a:pt x="404" y="3360"/>
                      <a:pt x="599" y="3360"/>
                    </a:cubicBezTo>
                    <a:cubicBezTo>
                      <a:pt x="962" y="3360"/>
                      <a:pt x="1384" y="3146"/>
                      <a:pt x="1666" y="2958"/>
                    </a:cubicBezTo>
                    <a:cubicBezTo>
                      <a:pt x="1889" y="2810"/>
                      <a:pt x="2136" y="2377"/>
                      <a:pt x="2548" y="2154"/>
                    </a:cubicBezTo>
                    <a:cubicBezTo>
                      <a:pt x="2779" y="2030"/>
                      <a:pt x="3942" y="1181"/>
                      <a:pt x="3818" y="1024"/>
                    </a:cubicBezTo>
                    <a:lnTo>
                      <a:pt x="3662" y="835"/>
                    </a:lnTo>
                    <a:lnTo>
                      <a:pt x="3101" y="319"/>
                    </a:lnTo>
                    <a:lnTo>
                      <a:pt x="2763" y="14"/>
                    </a:lnTo>
                    <a:cubicBezTo>
                      <a:pt x="2753" y="5"/>
                      <a:pt x="2742" y="1"/>
                      <a:pt x="2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6702075" y="2548539"/>
                <a:ext cx="895922" cy="1390168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11293" extrusionOk="0">
                    <a:moveTo>
                      <a:pt x="351" y="9524"/>
                    </a:moveTo>
                    <a:cubicBezTo>
                      <a:pt x="594" y="9800"/>
                      <a:pt x="1332" y="10563"/>
                      <a:pt x="2054" y="11293"/>
                    </a:cubicBezTo>
                    <a:cubicBezTo>
                      <a:pt x="2643" y="11177"/>
                      <a:pt x="3550" y="10505"/>
                      <a:pt x="3695" y="10019"/>
                    </a:cubicBezTo>
                    <a:cubicBezTo>
                      <a:pt x="3064" y="9359"/>
                      <a:pt x="2190" y="8815"/>
                      <a:pt x="2190" y="8815"/>
                    </a:cubicBezTo>
                    <a:cubicBezTo>
                      <a:pt x="2190" y="8815"/>
                      <a:pt x="3959" y="7240"/>
                      <a:pt x="4536" y="6498"/>
                    </a:cubicBezTo>
                    <a:cubicBezTo>
                      <a:pt x="4919" y="6007"/>
                      <a:pt x="5608" y="4811"/>
                      <a:pt x="5975" y="4370"/>
                    </a:cubicBezTo>
                    <a:cubicBezTo>
                      <a:pt x="6342" y="3921"/>
                      <a:pt x="7207" y="3410"/>
                      <a:pt x="7249" y="2123"/>
                    </a:cubicBezTo>
                    <a:cubicBezTo>
                      <a:pt x="7277" y="1241"/>
                      <a:pt x="6424" y="260"/>
                      <a:pt x="6222" y="0"/>
                    </a:cubicBezTo>
                    <a:lnTo>
                      <a:pt x="3468" y="866"/>
                    </a:lnTo>
                    <a:lnTo>
                      <a:pt x="3484" y="1921"/>
                    </a:lnTo>
                    <a:lnTo>
                      <a:pt x="3497" y="2515"/>
                    </a:lnTo>
                    <a:cubicBezTo>
                      <a:pt x="3497" y="2515"/>
                      <a:pt x="2363" y="4440"/>
                      <a:pt x="1716" y="5389"/>
                    </a:cubicBezTo>
                    <a:cubicBezTo>
                      <a:pt x="1147" y="6234"/>
                      <a:pt x="1" y="9116"/>
                      <a:pt x="351" y="9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6920825" y="1640675"/>
                <a:ext cx="607622" cy="93936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7591" extrusionOk="0">
                    <a:moveTo>
                      <a:pt x="83" y="3361"/>
                    </a:moveTo>
                    <a:cubicBezTo>
                      <a:pt x="1" y="3653"/>
                      <a:pt x="285" y="4053"/>
                      <a:pt x="565" y="4536"/>
                    </a:cubicBezTo>
                    <a:lnTo>
                      <a:pt x="1740" y="7591"/>
                    </a:lnTo>
                    <a:lnTo>
                      <a:pt x="4618" y="7129"/>
                    </a:lnTo>
                    <a:cubicBezTo>
                      <a:pt x="4618" y="7129"/>
                      <a:pt x="4103" y="6267"/>
                      <a:pt x="4165" y="5954"/>
                    </a:cubicBezTo>
                    <a:cubicBezTo>
                      <a:pt x="4239" y="5612"/>
                      <a:pt x="4420" y="5010"/>
                      <a:pt x="4610" y="4387"/>
                    </a:cubicBezTo>
                    <a:cubicBezTo>
                      <a:pt x="4936" y="3356"/>
                      <a:pt x="4824" y="2272"/>
                      <a:pt x="4824" y="2272"/>
                    </a:cubicBezTo>
                    <a:lnTo>
                      <a:pt x="4078" y="0"/>
                    </a:lnTo>
                    <a:lnTo>
                      <a:pt x="2194" y="95"/>
                    </a:lnTo>
                    <a:cubicBezTo>
                      <a:pt x="2235" y="784"/>
                      <a:pt x="965" y="1934"/>
                      <a:pt x="433" y="2639"/>
                    </a:cubicBezTo>
                    <a:cubicBezTo>
                      <a:pt x="289" y="2845"/>
                      <a:pt x="161" y="3076"/>
                      <a:pt x="83" y="33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7143637" y="4261240"/>
                <a:ext cx="485260" cy="413739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361" extrusionOk="0">
                    <a:moveTo>
                      <a:pt x="3538" y="938"/>
                    </a:moveTo>
                    <a:lnTo>
                      <a:pt x="3497" y="971"/>
                    </a:lnTo>
                    <a:cubicBezTo>
                      <a:pt x="3509" y="958"/>
                      <a:pt x="3521" y="950"/>
                      <a:pt x="3538" y="938"/>
                    </a:cubicBezTo>
                    <a:close/>
                    <a:moveTo>
                      <a:pt x="2729" y="1"/>
                    </a:moveTo>
                    <a:cubicBezTo>
                      <a:pt x="2662" y="1"/>
                      <a:pt x="2570" y="132"/>
                      <a:pt x="2553" y="212"/>
                    </a:cubicBezTo>
                    <a:cubicBezTo>
                      <a:pt x="2503" y="439"/>
                      <a:pt x="2598" y="604"/>
                      <a:pt x="2449" y="723"/>
                    </a:cubicBezTo>
                    <a:cubicBezTo>
                      <a:pt x="2296" y="840"/>
                      <a:pt x="2125" y="865"/>
                      <a:pt x="1965" y="865"/>
                    </a:cubicBezTo>
                    <a:cubicBezTo>
                      <a:pt x="1915" y="865"/>
                      <a:pt x="1866" y="862"/>
                      <a:pt x="1819" y="859"/>
                    </a:cubicBezTo>
                    <a:cubicBezTo>
                      <a:pt x="1753" y="856"/>
                      <a:pt x="1691" y="851"/>
                      <a:pt x="1636" y="851"/>
                    </a:cubicBezTo>
                    <a:cubicBezTo>
                      <a:pt x="1570" y="851"/>
                      <a:pt x="1513" y="858"/>
                      <a:pt x="1468" y="880"/>
                    </a:cubicBezTo>
                    <a:lnTo>
                      <a:pt x="1254" y="756"/>
                    </a:lnTo>
                    <a:cubicBezTo>
                      <a:pt x="1244" y="753"/>
                      <a:pt x="1235" y="751"/>
                      <a:pt x="1226" y="751"/>
                    </a:cubicBezTo>
                    <a:cubicBezTo>
                      <a:pt x="1203" y="751"/>
                      <a:pt x="1184" y="762"/>
                      <a:pt x="1176" y="785"/>
                    </a:cubicBezTo>
                    <a:lnTo>
                      <a:pt x="1048" y="1061"/>
                    </a:lnTo>
                    <a:lnTo>
                      <a:pt x="1011" y="1066"/>
                    </a:lnTo>
                    <a:cubicBezTo>
                      <a:pt x="982" y="1074"/>
                      <a:pt x="961" y="1099"/>
                      <a:pt x="965" y="1127"/>
                    </a:cubicBezTo>
                    <a:cubicBezTo>
                      <a:pt x="969" y="1148"/>
                      <a:pt x="982" y="1164"/>
                      <a:pt x="994" y="1169"/>
                    </a:cubicBezTo>
                    <a:lnTo>
                      <a:pt x="920" y="1334"/>
                    </a:lnTo>
                    <a:lnTo>
                      <a:pt x="883" y="1342"/>
                    </a:lnTo>
                    <a:cubicBezTo>
                      <a:pt x="850" y="1346"/>
                      <a:pt x="829" y="1371"/>
                      <a:pt x="837" y="1404"/>
                    </a:cubicBezTo>
                    <a:cubicBezTo>
                      <a:pt x="842" y="1424"/>
                      <a:pt x="850" y="1441"/>
                      <a:pt x="866" y="1445"/>
                    </a:cubicBezTo>
                    <a:lnTo>
                      <a:pt x="788" y="1610"/>
                    </a:lnTo>
                    <a:lnTo>
                      <a:pt x="755" y="1614"/>
                    </a:lnTo>
                    <a:cubicBezTo>
                      <a:pt x="722" y="1618"/>
                      <a:pt x="701" y="1647"/>
                      <a:pt x="706" y="1676"/>
                    </a:cubicBezTo>
                    <a:cubicBezTo>
                      <a:pt x="714" y="1696"/>
                      <a:pt x="722" y="1713"/>
                      <a:pt x="738" y="1717"/>
                    </a:cubicBezTo>
                    <a:lnTo>
                      <a:pt x="660" y="1882"/>
                    </a:lnTo>
                    <a:lnTo>
                      <a:pt x="623" y="1886"/>
                    </a:lnTo>
                    <a:cubicBezTo>
                      <a:pt x="594" y="1894"/>
                      <a:pt x="574" y="1919"/>
                      <a:pt x="578" y="1948"/>
                    </a:cubicBezTo>
                    <a:cubicBezTo>
                      <a:pt x="582" y="1968"/>
                      <a:pt x="594" y="1985"/>
                      <a:pt x="611" y="1989"/>
                    </a:cubicBezTo>
                    <a:lnTo>
                      <a:pt x="532" y="2154"/>
                    </a:lnTo>
                    <a:lnTo>
                      <a:pt x="495" y="2162"/>
                    </a:lnTo>
                    <a:cubicBezTo>
                      <a:pt x="466" y="2166"/>
                      <a:pt x="446" y="2191"/>
                      <a:pt x="450" y="2224"/>
                    </a:cubicBezTo>
                    <a:cubicBezTo>
                      <a:pt x="454" y="2245"/>
                      <a:pt x="466" y="2257"/>
                      <a:pt x="487" y="2265"/>
                    </a:cubicBezTo>
                    <a:lnTo>
                      <a:pt x="438" y="2368"/>
                    </a:lnTo>
                    <a:cubicBezTo>
                      <a:pt x="392" y="2438"/>
                      <a:pt x="363" y="2492"/>
                      <a:pt x="355" y="2500"/>
                    </a:cubicBezTo>
                    <a:cubicBezTo>
                      <a:pt x="178" y="2822"/>
                      <a:pt x="0" y="3028"/>
                      <a:pt x="95" y="3139"/>
                    </a:cubicBezTo>
                    <a:cubicBezTo>
                      <a:pt x="226" y="3299"/>
                      <a:pt x="404" y="3360"/>
                      <a:pt x="599" y="3360"/>
                    </a:cubicBezTo>
                    <a:cubicBezTo>
                      <a:pt x="962" y="3360"/>
                      <a:pt x="1384" y="3146"/>
                      <a:pt x="1666" y="2958"/>
                    </a:cubicBezTo>
                    <a:cubicBezTo>
                      <a:pt x="1889" y="2810"/>
                      <a:pt x="2136" y="2377"/>
                      <a:pt x="2548" y="2154"/>
                    </a:cubicBezTo>
                    <a:cubicBezTo>
                      <a:pt x="2779" y="2030"/>
                      <a:pt x="3942" y="1181"/>
                      <a:pt x="3818" y="1024"/>
                    </a:cubicBezTo>
                    <a:lnTo>
                      <a:pt x="3662" y="835"/>
                    </a:lnTo>
                    <a:lnTo>
                      <a:pt x="3101" y="319"/>
                    </a:lnTo>
                    <a:lnTo>
                      <a:pt x="2763" y="14"/>
                    </a:lnTo>
                    <a:cubicBezTo>
                      <a:pt x="2753" y="5"/>
                      <a:pt x="2742" y="1"/>
                      <a:pt x="2729" y="1"/>
                    </a:cubicBezTo>
                    <a:close/>
                  </a:path>
                </a:pathLst>
              </a:custGeom>
              <a:solidFill>
                <a:srgbClr val="000000">
                  <a:alpha val="56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6739128" y="2535860"/>
                <a:ext cx="906016" cy="2160159"/>
              </a:xfrm>
              <a:custGeom>
                <a:avLst/>
                <a:gdLst/>
                <a:ahLst/>
                <a:cxnLst/>
                <a:rect l="l" t="t" r="r" b="b"/>
                <a:pathLst>
                  <a:path w="7360" h="17548" extrusionOk="0">
                    <a:moveTo>
                      <a:pt x="359" y="10126"/>
                    </a:moveTo>
                    <a:cubicBezTo>
                      <a:pt x="611" y="10398"/>
                      <a:pt x="1246" y="11016"/>
                      <a:pt x="1988" y="11730"/>
                    </a:cubicBezTo>
                    <a:cubicBezTo>
                      <a:pt x="3051" y="12744"/>
                      <a:pt x="4334" y="13939"/>
                      <a:pt x="5014" y="14574"/>
                    </a:cubicBezTo>
                    <a:cubicBezTo>
                      <a:pt x="5303" y="14842"/>
                      <a:pt x="5377" y="15259"/>
                      <a:pt x="5208" y="15613"/>
                    </a:cubicBezTo>
                    <a:lnTo>
                      <a:pt x="4383" y="17333"/>
                    </a:lnTo>
                    <a:lnTo>
                      <a:pt x="5018" y="17547"/>
                    </a:lnTo>
                    <a:lnTo>
                      <a:pt x="6432" y="16137"/>
                    </a:lnTo>
                    <a:lnTo>
                      <a:pt x="7360" y="15341"/>
                    </a:lnTo>
                    <a:lnTo>
                      <a:pt x="6247" y="14397"/>
                    </a:lnTo>
                    <a:cubicBezTo>
                      <a:pt x="5373" y="13614"/>
                      <a:pt x="4664" y="11676"/>
                      <a:pt x="4128" y="10913"/>
                    </a:cubicBezTo>
                    <a:cubicBezTo>
                      <a:pt x="4012" y="10748"/>
                      <a:pt x="3868" y="10592"/>
                      <a:pt x="3715" y="10439"/>
                    </a:cubicBezTo>
                    <a:cubicBezTo>
                      <a:pt x="3060" y="9796"/>
                      <a:pt x="2173" y="9297"/>
                      <a:pt x="2173" y="9297"/>
                    </a:cubicBezTo>
                    <a:cubicBezTo>
                      <a:pt x="2173" y="9297"/>
                      <a:pt x="3888" y="7574"/>
                      <a:pt x="4441" y="6778"/>
                    </a:cubicBezTo>
                    <a:cubicBezTo>
                      <a:pt x="4808" y="6250"/>
                      <a:pt x="5476" y="4952"/>
                      <a:pt x="5806" y="4502"/>
                    </a:cubicBezTo>
                    <a:cubicBezTo>
                      <a:pt x="6164" y="4024"/>
                      <a:pt x="7009" y="3447"/>
                      <a:pt x="7009" y="2123"/>
                    </a:cubicBezTo>
                    <a:cubicBezTo>
                      <a:pt x="7009" y="1546"/>
                      <a:pt x="6123" y="256"/>
                      <a:pt x="5917" y="0"/>
                    </a:cubicBezTo>
                    <a:lnTo>
                      <a:pt x="3188" y="1051"/>
                    </a:lnTo>
                    <a:lnTo>
                      <a:pt x="3241" y="2140"/>
                    </a:lnTo>
                    <a:lnTo>
                      <a:pt x="3266" y="2746"/>
                    </a:lnTo>
                    <a:cubicBezTo>
                      <a:pt x="3266" y="2746"/>
                      <a:pt x="2194" y="4799"/>
                      <a:pt x="1588" y="5801"/>
                    </a:cubicBezTo>
                    <a:cubicBezTo>
                      <a:pt x="1044" y="6700"/>
                      <a:pt x="1" y="9730"/>
                      <a:pt x="359" y="101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227838" y="4389265"/>
                <a:ext cx="460517" cy="350958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2851" extrusionOk="0">
                    <a:moveTo>
                      <a:pt x="3435" y="1"/>
                    </a:moveTo>
                    <a:lnTo>
                      <a:pt x="2182" y="1163"/>
                    </a:lnTo>
                    <a:lnTo>
                      <a:pt x="1225" y="2050"/>
                    </a:lnTo>
                    <a:lnTo>
                      <a:pt x="1" y="2660"/>
                    </a:lnTo>
                    <a:cubicBezTo>
                      <a:pt x="127" y="2796"/>
                      <a:pt x="284" y="2850"/>
                      <a:pt x="453" y="2850"/>
                    </a:cubicBezTo>
                    <a:cubicBezTo>
                      <a:pt x="834" y="2850"/>
                      <a:pt x="1275" y="2578"/>
                      <a:pt x="1563" y="2347"/>
                    </a:cubicBezTo>
                    <a:cubicBezTo>
                      <a:pt x="1774" y="2178"/>
                      <a:pt x="1996" y="1708"/>
                      <a:pt x="2400" y="1444"/>
                    </a:cubicBezTo>
                    <a:cubicBezTo>
                      <a:pt x="2619" y="1300"/>
                      <a:pt x="3740" y="327"/>
                      <a:pt x="3604" y="182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7216759" y="4294970"/>
                <a:ext cx="434543" cy="43158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06" extrusionOk="0">
                    <a:moveTo>
                      <a:pt x="2554" y="1"/>
                    </a:moveTo>
                    <a:cubicBezTo>
                      <a:pt x="2485" y="1"/>
                      <a:pt x="2399" y="141"/>
                      <a:pt x="2391" y="227"/>
                    </a:cubicBezTo>
                    <a:cubicBezTo>
                      <a:pt x="2354" y="466"/>
                      <a:pt x="2457" y="622"/>
                      <a:pt x="2313" y="759"/>
                    </a:cubicBezTo>
                    <a:cubicBezTo>
                      <a:pt x="2123" y="932"/>
                      <a:pt x="1888" y="948"/>
                      <a:pt x="1695" y="948"/>
                    </a:cubicBezTo>
                    <a:cubicBezTo>
                      <a:pt x="1678" y="948"/>
                      <a:pt x="1661" y="948"/>
                      <a:pt x="1645" y="948"/>
                    </a:cubicBezTo>
                    <a:cubicBezTo>
                      <a:pt x="1505" y="948"/>
                      <a:pt x="1386" y="951"/>
                      <a:pt x="1320" y="1014"/>
                    </a:cubicBezTo>
                    <a:cubicBezTo>
                      <a:pt x="1188" y="1134"/>
                      <a:pt x="363" y="2684"/>
                      <a:pt x="330" y="2754"/>
                    </a:cubicBezTo>
                    <a:cubicBezTo>
                      <a:pt x="161" y="3096"/>
                      <a:pt x="0" y="3323"/>
                      <a:pt x="91" y="3426"/>
                    </a:cubicBezTo>
                    <a:cubicBezTo>
                      <a:pt x="143" y="3482"/>
                      <a:pt x="220" y="3506"/>
                      <a:pt x="313" y="3506"/>
                    </a:cubicBezTo>
                    <a:cubicBezTo>
                      <a:pt x="684" y="3506"/>
                      <a:pt x="1301" y="3127"/>
                      <a:pt x="1522" y="2923"/>
                    </a:cubicBezTo>
                    <a:cubicBezTo>
                      <a:pt x="1748" y="2713"/>
                      <a:pt x="2041" y="2144"/>
                      <a:pt x="2272" y="1934"/>
                    </a:cubicBezTo>
                    <a:lnTo>
                      <a:pt x="2767" y="1480"/>
                    </a:lnTo>
                    <a:cubicBezTo>
                      <a:pt x="3134" y="1146"/>
                      <a:pt x="3529" y="779"/>
                      <a:pt x="3529" y="779"/>
                    </a:cubicBezTo>
                    <a:lnTo>
                      <a:pt x="2948" y="293"/>
                    </a:lnTo>
                    <a:lnTo>
                      <a:pt x="2585" y="12"/>
                    </a:lnTo>
                    <a:cubicBezTo>
                      <a:pt x="2576" y="4"/>
                      <a:pt x="2565" y="1"/>
                      <a:pt x="2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7526358" y="4330423"/>
                <a:ext cx="124946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184" extrusionOk="0">
                    <a:moveTo>
                      <a:pt x="433" y="1"/>
                    </a:moveTo>
                    <a:cubicBezTo>
                      <a:pt x="70" y="351"/>
                      <a:pt x="0" y="862"/>
                      <a:pt x="252" y="1184"/>
                    </a:cubicBezTo>
                    <a:cubicBezTo>
                      <a:pt x="619" y="850"/>
                      <a:pt x="1014" y="483"/>
                      <a:pt x="1014" y="483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66984" y="4403175"/>
                <a:ext cx="122977" cy="212101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723" extrusionOk="0">
                    <a:moveTo>
                      <a:pt x="689" y="1"/>
                    </a:moveTo>
                    <a:cubicBezTo>
                      <a:pt x="667" y="1"/>
                      <a:pt x="645" y="16"/>
                      <a:pt x="639" y="40"/>
                    </a:cubicBezTo>
                    <a:lnTo>
                      <a:pt x="0" y="1722"/>
                    </a:lnTo>
                    <a:lnTo>
                      <a:pt x="0" y="1722"/>
                    </a:lnTo>
                    <a:lnTo>
                      <a:pt x="998" y="148"/>
                    </a:lnTo>
                    <a:lnTo>
                      <a:pt x="714" y="7"/>
                    </a:lnTo>
                    <a:cubicBezTo>
                      <a:pt x="706" y="3"/>
                      <a:pt x="698" y="1"/>
                      <a:pt x="6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257383" y="4411177"/>
                <a:ext cx="167539" cy="229582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865" extrusionOk="0">
                    <a:moveTo>
                      <a:pt x="1311" y="0"/>
                    </a:moveTo>
                    <a:cubicBezTo>
                      <a:pt x="1171" y="0"/>
                      <a:pt x="1052" y="3"/>
                      <a:pt x="985" y="66"/>
                    </a:cubicBezTo>
                    <a:cubicBezTo>
                      <a:pt x="862" y="186"/>
                      <a:pt x="37" y="1732"/>
                      <a:pt x="0" y="1802"/>
                    </a:cubicBezTo>
                    <a:cubicBezTo>
                      <a:pt x="0" y="1802"/>
                      <a:pt x="69" y="1865"/>
                      <a:pt x="157" y="1865"/>
                    </a:cubicBezTo>
                    <a:cubicBezTo>
                      <a:pt x="198" y="1865"/>
                      <a:pt x="244" y="1851"/>
                      <a:pt x="289" y="1810"/>
                    </a:cubicBezTo>
                    <a:cubicBezTo>
                      <a:pt x="416" y="1690"/>
                      <a:pt x="792" y="1027"/>
                      <a:pt x="1361" y="0"/>
                    </a:cubicBezTo>
                    <a:cubicBezTo>
                      <a:pt x="1344" y="0"/>
                      <a:pt x="1327" y="0"/>
                      <a:pt x="1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7320779" y="4433950"/>
                <a:ext cx="70659" cy="25112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" extrusionOk="0">
                    <a:moveTo>
                      <a:pt x="508" y="0"/>
                    </a:moveTo>
                    <a:cubicBezTo>
                      <a:pt x="505" y="0"/>
                      <a:pt x="502" y="0"/>
                      <a:pt x="499" y="1"/>
                    </a:cubicBezTo>
                    <a:lnTo>
                      <a:pt x="50" y="87"/>
                    </a:lnTo>
                    <a:cubicBezTo>
                      <a:pt x="21" y="91"/>
                      <a:pt x="0" y="124"/>
                      <a:pt x="5" y="153"/>
                    </a:cubicBezTo>
                    <a:cubicBezTo>
                      <a:pt x="8" y="183"/>
                      <a:pt x="36" y="203"/>
                      <a:pt x="63" y="203"/>
                    </a:cubicBezTo>
                    <a:cubicBezTo>
                      <a:pt x="66" y="203"/>
                      <a:pt x="68" y="203"/>
                      <a:pt x="70" y="203"/>
                    </a:cubicBezTo>
                    <a:lnTo>
                      <a:pt x="520" y="112"/>
                    </a:lnTo>
                    <a:cubicBezTo>
                      <a:pt x="536" y="108"/>
                      <a:pt x="545" y="104"/>
                      <a:pt x="553" y="100"/>
                    </a:cubicBezTo>
                    <a:cubicBezTo>
                      <a:pt x="565" y="83"/>
                      <a:pt x="573" y="67"/>
                      <a:pt x="565" y="46"/>
                    </a:cubicBezTo>
                    <a:cubicBezTo>
                      <a:pt x="561" y="20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7306500" y="4470388"/>
                <a:ext cx="66105" cy="2462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0" extrusionOk="0">
                    <a:moveTo>
                      <a:pt x="474" y="1"/>
                    </a:moveTo>
                    <a:cubicBezTo>
                      <a:pt x="472" y="1"/>
                      <a:pt x="469" y="1"/>
                      <a:pt x="467" y="1"/>
                    </a:cubicBezTo>
                    <a:lnTo>
                      <a:pt x="55" y="84"/>
                    </a:lnTo>
                    <a:cubicBezTo>
                      <a:pt x="22" y="92"/>
                      <a:pt x="1" y="121"/>
                      <a:pt x="9" y="150"/>
                    </a:cubicBezTo>
                    <a:cubicBezTo>
                      <a:pt x="13" y="180"/>
                      <a:pt x="37" y="200"/>
                      <a:pt x="67" y="200"/>
                    </a:cubicBezTo>
                    <a:cubicBezTo>
                      <a:pt x="70" y="200"/>
                      <a:pt x="72" y="200"/>
                      <a:pt x="75" y="199"/>
                    </a:cubicBezTo>
                    <a:lnTo>
                      <a:pt x="487" y="117"/>
                    </a:lnTo>
                    <a:cubicBezTo>
                      <a:pt x="504" y="113"/>
                      <a:pt x="512" y="105"/>
                      <a:pt x="516" y="100"/>
                    </a:cubicBezTo>
                    <a:cubicBezTo>
                      <a:pt x="533" y="88"/>
                      <a:pt x="537" y="67"/>
                      <a:pt x="533" y="47"/>
                    </a:cubicBezTo>
                    <a:cubicBezTo>
                      <a:pt x="529" y="20"/>
                      <a:pt x="501" y="1"/>
                      <a:pt x="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7293328" y="4508057"/>
                <a:ext cx="58473" cy="2302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7" extrusionOk="0">
                    <a:moveTo>
                      <a:pt x="412" y="0"/>
                    </a:moveTo>
                    <a:cubicBezTo>
                      <a:pt x="410" y="0"/>
                      <a:pt x="407" y="0"/>
                      <a:pt x="405" y="1"/>
                    </a:cubicBezTo>
                    <a:lnTo>
                      <a:pt x="50" y="75"/>
                    </a:lnTo>
                    <a:cubicBezTo>
                      <a:pt x="21" y="79"/>
                      <a:pt x="1" y="108"/>
                      <a:pt x="5" y="141"/>
                    </a:cubicBezTo>
                    <a:cubicBezTo>
                      <a:pt x="9" y="167"/>
                      <a:pt x="37" y="187"/>
                      <a:pt x="66" y="187"/>
                    </a:cubicBezTo>
                    <a:cubicBezTo>
                      <a:pt x="69" y="187"/>
                      <a:pt x="72" y="186"/>
                      <a:pt x="75" y="186"/>
                    </a:cubicBezTo>
                    <a:lnTo>
                      <a:pt x="425" y="116"/>
                    </a:lnTo>
                    <a:cubicBezTo>
                      <a:pt x="438" y="108"/>
                      <a:pt x="450" y="104"/>
                      <a:pt x="454" y="100"/>
                    </a:cubicBezTo>
                    <a:cubicBezTo>
                      <a:pt x="471" y="83"/>
                      <a:pt x="475" y="67"/>
                      <a:pt x="471" y="46"/>
                    </a:cubicBezTo>
                    <a:cubicBezTo>
                      <a:pt x="467" y="20"/>
                      <a:pt x="439" y="0"/>
                      <a:pt x="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7280156" y="4546095"/>
                <a:ext cx="48871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2" extrusionOk="0">
                    <a:moveTo>
                      <a:pt x="334" y="0"/>
                    </a:moveTo>
                    <a:cubicBezTo>
                      <a:pt x="331" y="0"/>
                      <a:pt x="329" y="0"/>
                      <a:pt x="326" y="1"/>
                    </a:cubicBezTo>
                    <a:lnTo>
                      <a:pt x="50" y="58"/>
                    </a:lnTo>
                    <a:cubicBezTo>
                      <a:pt x="21" y="63"/>
                      <a:pt x="1" y="96"/>
                      <a:pt x="5" y="124"/>
                    </a:cubicBezTo>
                    <a:cubicBezTo>
                      <a:pt x="8" y="153"/>
                      <a:pt x="33" y="172"/>
                      <a:pt x="58" y="172"/>
                    </a:cubicBezTo>
                    <a:cubicBezTo>
                      <a:pt x="62" y="172"/>
                      <a:pt x="66" y="171"/>
                      <a:pt x="71" y="170"/>
                    </a:cubicBezTo>
                    <a:lnTo>
                      <a:pt x="347" y="116"/>
                    </a:lnTo>
                    <a:lnTo>
                      <a:pt x="376" y="100"/>
                    </a:lnTo>
                    <a:cubicBezTo>
                      <a:pt x="392" y="83"/>
                      <a:pt x="396" y="67"/>
                      <a:pt x="392" y="46"/>
                    </a:cubicBezTo>
                    <a:cubicBezTo>
                      <a:pt x="388" y="20"/>
                      <a:pt x="361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266000" y="4582041"/>
                <a:ext cx="44685" cy="2006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63" extrusionOk="0">
                    <a:moveTo>
                      <a:pt x="297" y="1"/>
                    </a:moveTo>
                    <a:cubicBezTo>
                      <a:pt x="294" y="1"/>
                      <a:pt x="292" y="1"/>
                      <a:pt x="289" y="1"/>
                    </a:cubicBezTo>
                    <a:lnTo>
                      <a:pt x="54" y="51"/>
                    </a:lnTo>
                    <a:cubicBezTo>
                      <a:pt x="21" y="55"/>
                      <a:pt x="0" y="84"/>
                      <a:pt x="8" y="117"/>
                    </a:cubicBezTo>
                    <a:cubicBezTo>
                      <a:pt x="12" y="143"/>
                      <a:pt x="37" y="163"/>
                      <a:pt x="66" y="163"/>
                    </a:cubicBezTo>
                    <a:cubicBezTo>
                      <a:pt x="69" y="163"/>
                      <a:pt x="71" y="163"/>
                      <a:pt x="74" y="162"/>
                    </a:cubicBezTo>
                    <a:lnTo>
                      <a:pt x="111" y="158"/>
                    </a:lnTo>
                    <a:lnTo>
                      <a:pt x="309" y="117"/>
                    </a:lnTo>
                    <a:cubicBezTo>
                      <a:pt x="326" y="117"/>
                      <a:pt x="338" y="113"/>
                      <a:pt x="342" y="100"/>
                    </a:cubicBezTo>
                    <a:cubicBezTo>
                      <a:pt x="359" y="84"/>
                      <a:pt x="363" y="72"/>
                      <a:pt x="359" y="51"/>
                    </a:cubicBezTo>
                    <a:cubicBezTo>
                      <a:pt x="351" y="21"/>
                      <a:pt x="326" y="1"/>
                      <a:pt x="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739128" y="2535860"/>
                <a:ext cx="863423" cy="1458243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1846" extrusionOk="0">
                    <a:moveTo>
                      <a:pt x="359" y="10126"/>
                    </a:moveTo>
                    <a:cubicBezTo>
                      <a:pt x="611" y="10398"/>
                      <a:pt x="1373" y="11140"/>
                      <a:pt x="2116" y="11845"/>
                    </a:cubicBezTo>
                    <a:cubicBezTo>
                      <a:pt x="2705" y="11697"/>
                      <a:pt x="3592" y="10955"/>
                      <a:pt x="3719" y="10439"/>
                    </a:cubicBezTo>
                    <a:cubicBezTo>
                      <a:pt x="3064" y="9796"/>
                      <a:pt x="2177" y="9297"/>
                      <a:pt x="2177" y="9297"/>
                    </a:cubicBezTo>
                    <a:cubicBezTo>
                      <a:pt x="2177" y="9297"/>
                      <a:pt x="3897" y="7574"/>
                      <a:pt x="4445" y="6778"/>
                    </a:cubicBezTo>
                    <a:cubicBezTo>
                      <a:pt x="4812" y="6250"/>
                      <a:pt x="5459" y="4976"/>
                      <a:pt x="5814" y="4502"/>
                    </a:cubicBezTo>
                    <a:cubicBezTo>
                      <a:pt x="6164" y="4020"/>
                      <a:pt x="7014" y="3447"/>
                      <a:pt x="7014" y="2123"/>
                    </a:cubicBezTo>
                    <a:cubicBezTo>
                      <a:pt x="7014" y="1212"/>
                      <a:pt x="6127" y="256"/>
                      <a:pt x="5921" y="0"/>
                    </a:cubicBezTo>
                    <a:lnTo>
                      <a:pt x="3196" y="1051"/>
                    </a:lnTo>
                    <a:lnTo>
                      <a:pt x="3245" y="2140"/>
                    </a:lnTo>
                    <a:lnTo>
                      <a:pt x="3270" y="2746"/>
                    </a:lnTo>
                    <a:cubicBezTo>
                      <a:pt x="3270" y="2746"/>
                      <a:pt x="2198" y="4799"/>
                      <a:pt x="1592" y="5801"/>
                    </a:cubicBezTo>
                    <a:cubicBezTo>
                      <a:pt x="1044" y="6700"/>
                      <a:pt x="1" y="9730"/>
                      <a:pt x="359" y="101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920825" y="1680556"/>
                <a:ext cx="628426" cy="1024931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8326" extrusionOk="0">
                    <a:moveTo>
                      <a:pt x="3196" y="1"/>
                    </a:moveTo>
                    <a:cubicBezTo>
                      <a:pt x="1951" y="1"/>
                      <a:pt x="1732" y="2442"/>
                      <a:pt x="697" y="2442"/>
                    </a:cubicBezTo>
                    <a:cubicBezTo>
                      <a:pt x="586" y="2442"/>
                      <a:pt x="495" y="2417"/>
                      <a:pt x="429" y="2359"/>
                    </a:cubicBezTo>
                    <a:cubicBezTo>
                      <a:pt x="289" y="2565"/>
                      <a:pt x="161" y="2800"/>
                      <a:pt x="83" y="3081"/>
                    </a:cubicBezTo>
                    <a:cubicBezTo>
                      <a:pt x="1" y="3373"/>
                      <a:pt x="285" y="3773"/>
                      <a:pt x="565" y="4256"/>
                    </a:cubicBezTo>
                    <a:lnTo>
                      <a:pt x="1662" y="7344"/>
                    </a:lnTo>
                    <a:lnTo>
                      <a:pt x="1662" y="8325"/>
                    </a:lnTo>
                    <a:cubicBezTo>
                      <a:pt x="2242" y="8167"/>
                      <a:pt x="3666" y="7797"/>
                      <a:pt x="4690" y="7797"/>
                    </a:cubicBezTo>
                    <a:cubicBezTo>
                      <a:pt x="4838" y="7797"/>
                      <a:pt x="4977" y="7805"/>
                      <a:pt x="5105" y="7822"/>
                    </a:cubicBezTo>
                    <a:cubicBezTo>
                      <a:pt x="4944" y="7484"/>
                      <a:pt x="4762" y="7154"/>
                      <a:pt x="4614" y="6853"/>
                    </a:cubicBezTo>
                    <a:cubicBezTo>
                      <a:pt x="4614" y="6853"/>
                      <a:pt x="4099" y="5991"/>
                      <a:pt x="4161" y="5678"/>
                    </a:cubicBezTo>
                    <a:cubicBezTo>
                      <a:pt x="4235" y="5340"/>
                      <a:pt x="4412" y="4734"/>
                      <a:pt x="4606" y="4111"/>
                    </a:cubicBezTo>
                    <a:cubicBezTo>
                      <a:pt x="4927" y="3081"/>
                      <a:pt x="4820" y="2001"/>
                      <a:pt x="4820" y="2001"/>
                    </a:cubicBezTo>
                    <a:cubicBezTo>
                      <a:pt x="4820" y="2001"/>
                      <a:pt x="4565" y="1"/>
                      <a:pt x="3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432924" y="987375"/>
                <a:ext cx="270697" cy="53339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4333" extrusionOk="0">
                    <a:moveTo>
                      <a:pt x="1056" y="0"/>
                    </a:moveTo>
                    <a:cubicBezTo>
                      <a:pt x="62" y="0"/>
                      <a:pt x="1" y="709"/>
                      <a:pt x="99" y="981"/>
                    </a:cubicBezTo>
                    <a:cubicBezTo>
                      <a:pt x="104" y="994"/>
                      <a:pt x="104" y="1002"/>
                      <a:pt x="108" y="1014"/>
                    </a:cubicBezTo>
                    <a:lnTo>
                      <a:pt x="701" y="2395"/>
                    </a:lnTo>
                    <a:cubicBezTo>
                      <a:pt x="681" y="2680"/>
                      <a:pt x="734" y="2997"/>
                      <a:pt x="850" y="3290"/>
                    </a:cubicBezTo>
                    <a:cubicBezTo>
                      <a:pt x="1069" y="3854"/>
                      <a:pt x="1506" y="4332"/>
                      <a:pt x="2005" y="4332"/>
                    </a:cubicBezTo>
                    <a:cubicBezTo>
                      <a:pt x="2069" y="4332"/>
                      <a:pt x="2133" y="4325"/>
                      <a:pt x="2198" y="4308"/>
                    </a:cubicBezTo>
                    <a:cubicBezTo>
                      <a:pt x="2198" y="4308"/>
                      <a:pt x="1872" y="4008"/>
                      <a:pt x="1872" y="3451"/>
                    </a:cubicBezTo>
                    <a:cubicBezTo>
                      <a:pt x="1872" y="2338"/>
                      <a:pt x="2186" y="1855"/>
                      <a:pt x="2186" y="1307"/>
                    </a:cubicBezTo>
                    <a:cubicBezTo>
                      <a:pt x="2186" y="441"/>
                      <a:pt x="1629" y="0"/>
                      <a:pt x="1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439818" y="998577"/>
                <a:ext cx="185635" cy="393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3200" extrusionOk="0">
                    <a:moveTo>
                      <a:pt x="670" y="1"/>
                    </a:moveTo>
                    <a:cubicBezTo>
                      <a:pt x="123" y="1"/>
                      <a:pt x="1" y="597"/>
                      <a:pt x="31" y="816"/>
                    </a:cubicBezTo>
                    <a:lnTo>
                      <a:pt x="43" y="890"/>
                    </a:lnTo>
                    <a:cubicBezTo>
                      <a:pt x="48" y="903"/>
                      <a:pt x="48" y="911"/>
                      <a:pt x="52" y="923"/>
                    </a:cubicBezTo>
                    <a:lnTo>
                      <a:pt x="645" y="2304"/>
                    </a:lnTo>
                    <a:cubicBezTo>
                      <a:pt x="625" y="2589"/>
                      <a:pt x="674" y="2906"/>
                      <a:pt x="794" y="3199"/>
                    </a:cubicBezTo>
                    <a:cubicBezTo>
                      <a:pt x="984" y="2222"/>
                      <a:pt x="1268" y="1830"/>
                      <a:pt x="1363" y="1340"/>
                    </a:cubicBezTo>
                    <a:cubicBezTo>
                      <a:pt x="1507" y="556"/>
                      <a:pt x="1210" y="86"/>
                      <a:pt x="831" y="16"/>
                    </a:cubicBezTo>
                    <a:cubicBezTo>
                      <a:pt x="774" y="6"/>
                      <a:pt x="720" y="1"/>
                      <a:pt x="670" y="1"/>
                    </a:cubicBezTo>
                    <a:close/>
                  </a:path>
                </a:pathLst>
              </a:custGeom>
              <a:solidFill>
                <a:srgbClr val="FFFFFF">
                  <a:alpha val="1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403764" y="1027999"/>
                <a:ext cx="138118" cy="141934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53" extrusionOk="0">
                    <a:moveTo>
                      <a:pt x="441" y="0"/>
                    </a:moveTo>
                    <a:cubicBezTo>
                      <a:pt x="379" y="0"/>
                      <a:pt x="319" y="15"/>
                      <a:pt x="264" y="45"/>
                    </a:cubicBezTo>
                    <a:cubicBezTo>
                      <a:pt x="50" y="169"/>
                      <a:pt x="0" y="503"/>
                      <a:pt x="165" y="796"/>
                    </a:cubicBezTo>
                    <a:cubicBezTo>
                      <a:pt x="289" y="1020"/>
                      <a:pt x="496" y="1152"/>
                      <a:pt x="684" y="1152"/>
                    </a:cubicBezTo>
                    <a:cubicBezTo>
                      <a:pt x="745" y="1152"/>
                      <a:pt x="804" y="1138"/>
                      <a:pt x="858" y="1109"/>
                    </a:cubicBezTo>
                    <a:cubicBezTo>
                      <a:pt x="1072" y="985"/>
                      <a:pt x="1121" y="651"/>
                      <a:pt x="957" y="359"/>
                    </a:cubicBezTo>
                    <a:cubicBezTo>
                      <a:pt x="835" y="135"/>
                      <a:pt x="630" y="0"/>
                      <a:pt x="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6954800" y="987875"/>
                <a:ext cx="572650" cy="672646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443" extrusionOk="0">
                    <a:moveTo>
                      <a:pt x="487" y="3645"/>
                    </a:moveTo>
                    <a:lnTo>
                      <a:pt x="731" y="4379"/>
                    </a:lnTo>
                    <a:cubicBezTo>
                      <a:pt x="792" y="4572"/>
                      <a:pt x="1011" y="4663"/>
                      <a:pt x="1188" y="4581"/>
                    </a:cubicBezTo>
                    <a:lnTo>
                      <a:pt x="1823" y="4288"/>
                    </a:lnTo>
                    <a:lnTo>
                      <a:pt x="1922" y="5442"/>
                    </a:lnTo>
                    <a:lnTo>
                      <a:pt x="3806" y="5348"/>
                    </a:lnTo>
                    <a:lnTo>
                      <a:pt x="3654" y="4684"/>
                    </a:lnTo>
                    <a:cubicBezTo>
                      <a:pt x="3654" y="4593"/>
                      <a:pt x="3662" y="4502"/>
                      <a:pt x="3683" y="4420"/>
                    </a:cubicBezTo>
                    <a:cubicBezTo>
                      <a:pt x="3724" y="4255"/>
                      <a:pt x="3802" y="4102"/>
                      <a:pt x="3918" y="3966"/>
                    </a:cubicBezTo>
                    <a:cubicBezTo>
                      <a:pt x="3942" y="3938"/>
                      <a:pt x="3967" y="3905"/>
                      <a:pt x="3988" y="3876"/>
                    </a:cubicBezTo>
                    <a:cubicBezTo>
                      <a:pt x="4359" y="3406"/>
                      <a:pt x="4651" y="2820"/>
                      <a:pt x="4651" y="2165"/>
                    </a:cubicBezTo>
                    <a:cubicBezTo>
                      <a:pt x="4651" y="796"/>
                      <a:pt x="3654" y="0"/>
                      <a:pt x="2322" y="0"/>
                    </a:cubicBezTo>
                    <a:cubicBezTo>
                      <a:pt x="1431" y="0"/>
                      <a:pt x="834" y="536"/>
                      <a:pt x="520" y="1076"/>
                    </a:cubicBezTo>
                    <a:cubicBezTo>
                      <a:pt x="339" y="1385"/>
                      <a:pt x="273" y="1777"/>
                      <a:pt x="273" y="1996"/>
                    </a:cubicBezTo>
                    <a:cubicBezTo>
                      <a:pt x="273" y="2082"/>
                      <a:pt x="302" y="2103"/>
                      <a:pt x="392" y="2177"/>
                    </a:cubicBezTo>
                    <a:cubicBezTo>
                      <a:pt x="475" y="2255"/>
                      <a:pt x="487" y="2330"/>
                      <a:pt x="438" y="2433"/>
                    </a:cubicBezTo>
                    <a:lnTo>
                      <a:pt x="50" y="3204"/>
                    </a:lnTo>
                    <a:cubicBezTo>
                      <a:pt x="1" y="3311"/>
                      <a:pt x="46" y="3447"/>
                      <a:pt x="153" y="34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7179214" y="1322332"/>
                <a:ext cx="267004" cy="33507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722" extrusionOk="0">
                    <a:moveTo>
                      <a:pt x="0" y="1567"/>
                    </a:moveTo>
                    <a:lnTo>
                      <a:pt x="99" y="2721"/>
                    </a:lnTo>
                    <a:cubicBezTo>
                      <a:pt x="99" y="2721"/>
                      <a:pt x="1983" y="1373"/>
                      <a:pt x="2099" y="1245"/>
                    </a:cubicBezTo>
                    <a:cubicBezTo>
                      <a:pt x="2123" y="1216"/>
                      <a:pt x="2148" y="1183"/>
                      <a:pt x="2169" y="1155"/>
                    </a:cubicBezTo>
                    <a:lnTo>
                      <a:pt x="1579" y="0"/>
                    </a:lnTo>
                    <a:lnTo>
                      <a:pt x="862" y="441"/>
                    </a:lnTo>
                    <a:lnTo>
                      <a:pt x="862" y="759"/>
                    </a:lnTo>
                    <a:cubicBezTo>
                      <a:pt x="862" y="981"/>
                      <a:pt x="738" y="1183"/>
                      <a:pt x="540" y="1287"/>
                    </a:cubicBezTo>
                    <a:close/>
                  </a:path>
                </a:pathLst>
              </a:custGeom>
              <a:solidFill>
                <a:srgbClr val="000000">
                  <a:alpha val="16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7017213" y="985775"/>
                <a:ext cx="512219" cy="54779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4450" extrusionOk="0">
                    <a:moveTo>
                      <a:pt x="1823" y="1"/>
                    </a:moveTo>
                    <a:cubicBezTo>
                      <a:pt x="751" y="1"/>
                      <a:pt x="199" y="759"/>
                      <a:pt x="9" y="1085"/>
                    </a:cubicBezTo>
                    <a:lnTo>
                      <a:pt x="1" y="1089"/>
                    </a:lnTo>
                    <a:lnTo>
                      <a:pt x="9" y="1093"/>
                    </a:lnTo>
                    <a:cubicBezTo>
                      <a:pt x="133" y="1271"/>
                      <a:pt x="463" y="1378"/>
                      <a:pt x="879" y="1378"/>
                    </a:cubicBezTo>
                    <a:cubicBezTo>
                      <a:pt x="1106" y="1378"/>
                      <a:pt x="1333" y="1345"/>
                      <a:pt x="1539" y="1283"/>
                    </a:cubicBezTo>
                    <a:lnTo>
                      <a:pt x="1539" y="1283"/>
                    </a:lnTo>
                    <a:cubicBezTo>
                      <a:pt x="1535" y="1872"/>
                      <a:pt x="1617" y="2244"/>
                      <a:pt x="1786" y="2413"/>
                    </a:cubicBezTo>
                    <a:cubicBezTo>
                      <a:pt x="1856" y="2487"/>
                      <a:pt x="1939" y="2520"/>
                      <a:pt x="2042" y="2520"/>
                    </a:cubicBezTo>
                    <a:cubicBezTo>
                      <a:pt x="2104" y="2520"/>
                      <a:pt x="2174" y="2503"/>
                      <a:pt x="2248" y="2479"/>
                    </a:cubicBezTo>
                    <a:lnTo>
                      <a:pt x="2248" y="3043"/>
                    </a:lnTo>
                    <a:cubicBezTo>
                      <a:pt x="2380" y="3711"/>
                      <a:pt x="2693" y="4185"/>
                      <a:pt x="3176" y="4445"/>
                    </a:cubicBezTo>
                    <a:lnTo>
                      <a:pt x="3188" y="4449"/>
                    </a:lnTo>
                    <a:lnTo>
                      <a:pt x="3192" y="4433"/>
                    </a:lnTo>
                    <a:cubicBezTo>
                      <a:pt x="3233" y="4268"/>
                      <a:pt x="3312" y="4119"/>
                      <a:pt x="3423" y="3983"/>
                    </a:cubicBezTo>
                    <a:cubicBezTo>
                      <a:pt x="3761" y="3583"/>
                      <a:pt x="4161" y="2944"/>
                      <a:pt x="4161" y="2178"/>
                    </a:cubicBezTo>
                    <a:cubicBezTo>
                      <a:pt x="4161" y="879"/>
                      <a:pt x="3217" y="1"/>
                      <a:pt x="1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7285203" y="1255243"/>
                <a:ext cx="73245" cy="1215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87" extrusionOk="0">
                    <a:moveTo>
                      <a:pt x="5" y="986"/>
                    </a:moveTo>
                    <a:lnTo>
                      <a:pt x="141" y="962"/>
                    </a:lnTo>
                    <a:cubicBezTo>
                      <a:pt x="401" y="904"/>
                      <a:pt x="594" y="673"/>
                      <a:pt x="594" y="405"/>
                    </a:cubicBezTo>
                    <a:lnTo>
                      <a:pt x="594" y="302"/>
                    </a:lnTo>
                    <a:cubicBezTo>
                      <a:pt x="594" y="137"/>
                      <a:pt x="458" y="1"/>
                      <a:pt x="294" y="1"/>
                    </a:cubicBezTo>
                    <a:lnTo>
                      <a:pt x="244" y="1"/>
                    </a:lnTo>
                    <a:cubicBezTo>
                      <a:pt x="108" y="1"/>
                      <a:pt x="1" y="108"/>
                      <a:pt x="1" y="244"/>
                    </a:cubicBezTo>
                    <a:lnTo>
                      <a:pt x="1" y="9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877300" y="2765073"/>
                <a:ext cx="1311138" cy="187702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5248" extrusionOk="0">
                    <a:moveTo>
                      <a:pt x="9616" y="1"/>
                    </a:moveTo>
                    <a:cubicBezTo>
                      <a:pt x="9193" y="1"/>
                      <a:pt x="8694" y="198"/>
                      <a:pt x="8102" y="608"/>
                    </a:cubicBezTo>
                    <a:cubicBezTo>
                      <a:pt x="6494" y="1721"/>
                      <a:pt x="4458" y="4298"/>
                      <a:pt x="2788" y="7336"/>
                    </a:cubicBezTo>
                    <a:cubicBezTo>
                      <a:pt x="1048" y="10507"/>
                      <a:pt x="182" y="13318"/>
                      <a:pt x="479" y="14860"/>
                    </a:cubicBezTo>
                    <a:cubicBezTo>
                      <a:pt x="496" y="14947"/>
                      <a:pt x="549" y="15223"/>
                      <a:pt x="739" y="15244"/>
                    </a:cubicBezTo>
                    <a:cubicBezTo>
                      <a:pt x="735" y="15244"/>
                      <a:pt x="743" y="15248"/>
                      <a:pt x="747" y="15248"/>
                    </a:cubicBezTo>
                    <a:cubicBezTo>
                      <a:pt x="1159" y="15248"/>
                      <a:pt x="1778" y="13912"/>
                      <a:pt x="2998" y="11175"/>
                    </a:cubicBezTo>
                    <a:cubicBezTo>
                      <a:pt x="4759" y="7245"/>
                      <a:pt x="7171" y="1853"/>
                      <a:pt x="9413" y="1053"/>
                    </a:cubicBezTo>
                    <a:cubicBezTo>
                      <a:pt x="9595" y="987"/>
                      <a:pt x="9772" y="955"/>
                      <a:pt x="9944" y="955"/>
                    </a:cubicBezTo>
                    <a:cubicBezTo>
                      <a:pt x="10161" y="955"/>
                      <a:pt x="10371" y="1007"/>
                      <a:pt x="10576" y="1111"/>
                    </a:cubicBezTo>
                    <a:lnTo>
                      <a:pt x="10650" y="970"/>
                    </a:lnTo>
                    <a:cubicBezTo>
                      <a:pt x="10421" y="859"/>
                      <a:pt x="10184" y="801"/>
                      <a:pt x="9940" y="801"/>
                    </a:cubicBezTo>
                    <a:cubicBezTo>
                      <a:pt x="9750" y="801"/>
                      <a:pt x="9557" y="836"/>
                      <a:pt x="9360" y="909"/>
                    </a:cubicBezTo>
                    <a:cubicBezTo>
                      <a:pt x="7055" y="1729"/>
                      <a:pt x="4627" y="7155"/>
                      <a:pt x="2862" y="11113"/>
                    </a:cubicBezTo>
                    <a:cubicBezTo>
                      <a:pt x="1984" y="13071"/>
                      <a:pt x="1085" y="15091"/>
                      <a:pt x="759" y="15091"/>
                    </a:cubicBezTo>
                    <a:lnTo>
                      <a:pt x="747" y="15091"/>
                    </a:lnTo>
                    <a:cubicBezTo>
                      <a:pt x="714" y="15087"/>
                      <a:pt x="665" y="15021"/>
                      <a:pt x="628" y="14836"/>
                    </a:cubicBezTo>
                    <a:cubicBezTo>
                      <a:pt x="1" y="11533"/>
                      <a:pt x="4911" y="3007"/>
                      <a:pt x="8189" y="740"/>
                    </a:cubicBezTo>
                    <a:cubicBezTo>
                      <a:pt x="8736" y="361"/>
                      <a:pt x="9227" y="175"/>
                      <a:pt x="9634" y="175"/>
                    </a:cubicBezTo>
                    <a:cubicBezTo>
                      <a:pt x="9844" y="175"/>
                      <a:pt x="10031" y="225"/>
                      <a:pt x="10193" y="323"/>
                    </a:cubicBezTo>
                    <a:lnTo>
                      <a:pt x="10193" y="146"/>
                    </a:lnTo>
                    <a:cubicBezTo>
                      <a:pt x="10018" y="50"/>
                      <a:pt x="9827" y="1"/>
                      <a:pt x="96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7192385" y="1676493"/>
                <a:ext cx="482306" cy="1175113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9546" extrusionOk="0">
                    <a:moveTo>
                      <a:pt x="413" y="384"/>
                    </a:moveTo>
                    <a:cubicBezTo>
                      <a:pt x="0" y="797"/>
                      <a:pt x="74" y="1337"/>
                      <a:pt x="289" y="1720"/>
                    </a:cubicBezTo>
                    <a:cubicBezTo>
                      <a:pt x="446" y="1988"/>
                      <a:pt x="2074" y="4553"/>
                      <a:pt x="2387" y="5051"/>
                    </a:cubicBezTo>
                    <a:cubicBezTo>
                      <a:pt x="1946" y="5917"/>
                      <a:pt x="1856" y="7834"/>
                      <a:pt x="973" y="9133"/>
                    </a:cubicBezTo>
                    <a:lnTo>
                      <a:pt x="1637" y="9545"/>
                    </a:lnTo>
                    <a:cubicBezTo>
                      <a:pt x="2734" y="7843"/>
                      <a:pt x="3917" y="5728"/>
                      <a:pt x="3843" y="5451"/>
                    </a:cubicBezTo>
                    <a:cubicBezTo>
                      <a:pt x="3628" y="4722"/>
                      <a:pt x="2330" y="957"/>
                      <a:pt x="1765" y="389"/>
                    </a:cubicBezTo>
                    <a:cubicBezTo>
                      <a:pt x="1390" y="1"/>
                      <a:pt x="759" y="38"/>
                      <a:pt x="413" y="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7175644" y="2776891"/>
                <a:ext cx="176156" cy="136641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110" extrusionOk="0">
                    <a:moveTo>
                      <a:pt x="516" y="689"/>
                    </a:moveTo>
                    <a:lnTo>
                      <a:pt x="351" y="841"/>
                    </a:lnTo>
                    <a:cubicBezTo>
                      <a:pt x="260" y="1052"/>
                      <a:pt x="116" y="1109"/>
                      <a:pt x="29" y="1056"/>
                    </a:cubicBezTo>
                    <a:lnTo>
                      <a:pt x="29" y="1056"/>
                    </a:lnTo>
                    <a:cubicBezTo>
                      <a:pt x="0" y="1031"/>
                      <a:pt x="4" y="994"/>
                      <a:pt x="29" y="953"/>
                    </a:cubicBezTo>
                    <a:lnTo>
                      <a:pt x="227" y="619"/>
                    </a:lnTo>
                    <a:lnTo>
                      <a:pt x="503" y="338"/>
                    </a:lnTo>
                    <a:cubicBezTo>
                      <a:pt x="503" y="338"/>
                      <a:pt x="957" y="0"/>
                      <a:pt x="1163" y="174"/>
                    </a:cubicBezTo>
                    <a:cubicBezTo>
                      <a:pt x="1431" y="400"/>
                      <a:pt x="1101" y="722"/>
                      <a:pt x="957" y="771"/>
                    </a:cubicBezTo>
                    <a:cubicBezTo>
                      <a:pt x="751" y="841"/>
                      <a:pt x="516" y="689"/>
                      <a:pt x="516" y="6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7161364" y="2864662"/>
                <a:ext cx="241276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263" extrusionOk="0">
                    <a:moveTo>
                      <a:pt x="251" y="0"/>
                    </a:moveTo>
                    <a:cubicBezTo>
                      <a:pt x="223" y="0"/>
                      <a:pt x="196" y="16"/>
                      <a:pt x="182" y="46"/>
                    </a:cubicBezTo>
                    <a:lnTo>
                      <a:pt x="26" y="363"/>
                    </a:lnTo>
                    <a:cubicBezTo>
                      <a:pt x="1" y="417"/>
                      <a:pt x="38" y="471"/>
                      <a:pt x="96" y="479"/>
                    </a:cubicBezTo>
                    <a:lnTo>
                      <a:pt x="289" y="479"/>
                    </a:lnTo>
                    <a:lnTo>
                      <a:pt x="1345" y="1200"/>
                    </a:lnTo>
                    <a:cubicBezTo>
                      <a:pt x="1407" y="1242"/>
                      <a:pt x="1475" y="1262"/>
                      <a:pt x="1543" y="1262"/>
                    </a:cubicBezTo>
                    <a:cubicBezTo>
                      <a:pt x="1674" y="1262"/>
                      <a:pt x="1800" y="1188"/>
                      <a:pt x="1860" y="1060"/>
                    </a:cubicBezTo>
                    <a:lnTo>
                      <a:pt x="1868" y="1056"/>
                    </a:lnTo>
                    <a:cubicBezTo>
                      <a:pt x="1959" y="858"/>
                      <a:pt x="1860" y="627"/>
                      <a:pt x="1654" y="565"/>
                    </a:cubicBezTo>
                    <a:lnTo>
                      <a:pt x="434" y="178"/>
                    </a:lnTo>
                    <a:lnTo>
                      <a:pt x="310" y="29"/>
                    </a:lnTo>
                    <a:cubicBezTo>
                      <a:pt x="294" y="10"/>
                      <a:pt x="272" y="0"/>
                      <a:pt x="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7176628" y="2795602"/>
                <a:ext cx="218379" cy="232167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886" extrusionOk="0">
                    <a:moveTo>
                      <a:pt x="108" y="1069"/>
                    </a:moveTo>
                    <a:cubicBezTo>
                      <a:pt x="165" y="978"/>
                      <a:pt x="541" y="487"/>
                      <a:pt x="541" y="487"/>
                    </a:cubicBezTo>
                    <a:lnTo>
                      <a:pt x="1114" y="1"/>
                    </a:lnTo>
                    <a:lnTo>
                      <a:pt x="1773" y="413"/>
                    </a:lnTo>
                    <a:lnTo>
                      <a:pt x="1674" y="1032"/>
                    </a:lnTo>
                    <a:cubicBezTo>
                      <a:pt x="1670" y="1061"/>
                      <a:pt x="1629" y="1143"/>
                      <a:pt x="1567" y="1246"/>
                    </a:cubicBezTo>
                    <a:cubicBezTo>
                      <a:pt x="1402" y="1535"/>
                      <a:pt x="1357" y="1588"/>
                      <a:pt x="1250" y="1749"/>
                    </a:cubicBezTo>
                    <a:cubicBezTo>
                      <a:pt x="1155" y="1885"/>
                      <a:pt x="899" y="1794"/>
                      <a:pt x="928" y="1745"/>
                    </a:cubicBezTo>
                    <a:cubicBezTo>
                      <a:pt x="940" y="1728"/>
                      <a:pt x="932" y="1708"/>
                      <a:pt x="920" y="1700"/>
                    </a:cubicBezTo>
                    <a:lnTo>
                      <a:pt x="920" y="1700"/>
                    </a:lnTo>
                    <a:cubicBezTo>
                      <a:pt x="903" y="1687"/>
                      <a:pt x="883" y="1700"/>
                      <a:pt x="870" y="1708"/>
                    </a:cubicBezTo>
                    <a:cubicBezTo>
                      <a:pt x="817" y="1774"/>
                      <a:pt x="594" y="1625"/>
                      <a:pt x="631" y="1564"/>
                    </a:cubicBezTo>
                    <a:cubicBezTo>
                      <a:pt x="640" y="1547"/>
                      <a:pt x="635" y="1526"/>
                      <a:pt x="619" y="1518"/>
                    </a:cubicBezTo>
                    <a:lnTo>
                      <a:pt x="619" y="1518"/>
                    </a:lnTo>
                    <a:cubicBezTo>
                      <a:pt x="602" y="1506"/>
                      <a:pt x="582" y="1514"/>
                      <a:pt x="574" y="1526"/>
                    </a:cubicBezTo>
                    <a:cubicBezTo>
                      <a:pt x="512" y="1621"/>
                      <a:pt x="301" y="1456"/>
                      <a:pt x="330" y="1382"/>
                    </a:cubicBezTo>
                    <a:cubicBezTo>
                      <a:pt x="343" y="1370"/>
                      <a:pt x="334" y="1349"/>
                      <a:pt x="322" y="1337"/>
                    </a:cubicBezTo>
                    <a:lnTo>
                      <a:pt x="322" y="1337"/>
                    </a:lnTo>
                    <a:cubicBezTo>
                      <a:pt x="306" y="1328"/>
                      <a:pt x="285" y="1333"/>
                      <a:pt x="273" y="1349"/>
                    </a:cubicBezTo>
                    <a:cubicBezTo>
                      <a:pt x="244" y="1382"/>
                      <a:pt x="0" y="1250"/>
                      <a:pt x="108" y="10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D8179D5-F3CA-D212-8ED4-AA144EF7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42"/>
          <p:cNvSpPr txBox="1">
            <a:spLocks noGrp="1"/>
          </p:cNvSpPr>
          <p:nvPr>
            <p:ph type="title"/>
          </p:nvPr>
        </p:nvSpPr>
        <p:spPr>
          <a:xfrm>
            <a:off x="310000" y="353181"/>
            <a:ext cx="8520600" cy="541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CONDICIONES</a:t>
            </a:r>
            <a:endParaRPr dirty="0"/>
          </a:p>
        </p:txBody>
      </p:sp>
      <p:sp>
        <p:nvSpPr>
          <p:cNvPr id="2355" name="Google Shape;2355;p42"/>
          <p:cNvSpPr/>
          <p:nvPr/>
        </p:nvSpPr>
        <p:spPr>
          <a:xfrm>
            <a:off x="3798400" y="1715375"/>
            <a:ext cx="1543800" cy="3016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42"/>
          <p:cNvSpPr/>
          <p:nvPr/>
        </p:nvSpPr>
        <p:spPr>
          <a:xfrm>
            <a:off x="3800236" y="3283678"/>
            <a:ext cx="1543178" cy="942180"/>
          </a:xfrm>
          <a:custGeom>
            <a:avLst/>
            <a:gdLst/>
            <a:ahLst/>
            <a:cxnLst/>
            <a:rect l="l" t="t" r="r" b="b"/>
            <a:pathLst>
              <a:path w="3678" h="2246" extrusionOk="0">
                <a:moveTo>
                  <a:pt x="0" y="2245"/>
                </a:moveTo>
                <a:lnTo>
                  <a:pt x="0" y="0"/>
                </a:lnTo>
                <a:lnTo>
                  <a:pt x="3677" y="0"/>
                </a:lnTo>
                <a:lnTo>
                  <a:pt x="3677" y="2245"/>
                </a:lnTo>
                <a:lnTo>
                  <a:pt x="0" y="2245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42"/>
          <p:cNvSpPr txBox="1"/>
          <p:nvPr/>
        </p:nvSpPr>
        <p:spPr>
          <a:xfrm flipH="1">
            <a:off x="3815927" y="2323763"/>
            <a:ext cx="15438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ROPA 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CAMBIO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60" name="Google Shape;2360;p42"/>
          <p:cNvSpPr/>
          <p:nvPr/>
        </p:nvSpPr>
        <p:spPr>
          <a:xfrm>
            <a:off x="7144313" y="1715375"/>
            <a:ext cx="1543800" cy="3016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2"/>
          <p:cNvSpPr txBox="1"/>
          <p:nvPr/>
        </p:nvSpPr>
        <p:spPr>
          <a:xfrm flipH="1">
            <a:off x="7150908" y="2312197"/>
            <a:ext cx="15438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CELULAR</a:t>
            </a:r>
          </a:p>
        </p:txBody>
      </p:sp>
      <p:sp>
        <p:nvSpPr>
          <p:cNvPr id="2363" name="Google Shape;2363;p42"/>
          <p:cNvSpPr/>
          <p:nvPr/>
        </p:nvSpPr>
        <p:spPr>
          <a:xfrm>
            <a:off x="7141265" y="3283675"/>
            <a:ext cx="1543174" cy="942175"/>
          </a:xfrm>
          <a:custGeom>
            <a:avLst/>
            <a:gdLst/>
            <a:ahLst/>
            <a:cxnLst/>
            <a:rect l="l" t="t" r="r" b="b"/>
            <a:pathLst>
              <a:path w="2859" h="2246" extrusionOk="0">
                <a:moveTo>
                  <a:pt x="0" y="2245"/>
                </a:moveTo>
                <a:lnTo>
                  <a:pt x="0" y="0"/>
                </a:lnTo>
                <a:lnTo>
                  <a:pt x="2858" y="0"/>
                </a:lnTo>
                <a:lnTo>
                  <a:pt x="2858" y="2245"/>
                </a:lnTo>
                <a:lnTo>
                  <a:pt x="0" y="2245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42"/>
          <p:cNvSpPr/>
          <p:nvPr/>
        </p:nvSpPr>
        <p:spPr>
          <a:xfrm>
            <a:off x="2128125" y="1715375"/>
            <a:ext cx="1543800" cy="30168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42"/>
          <p:cNvSpPr/>
          <p:nvPr/>
        </p:nvSpPr>
        <p:spPr>
          <a:xfrm>
            <a:off x="2127751" y="3283678"/>
            <a:ext cx="1543782" cy="942180"/>
          </a:xfrm>
          <a:custGeom>
            <a:avLst/>
            <a:gdLst/>
            <a:ahLst/>
            <a:cxnLst/>
            <a:rect l="l" t="t" r="r" b="b"/>
            <a:pathLst>
              <a:path w="3679" h="2246" extrusionOk="0">
                <a:moveTo>
                  <a:pt x="0" y="2245"/>
                </a:moveTo>
                <a:lnTo>
                  <a:pt x="0" y="0"/>
                </a:lnTo>
                <a:lnTo>
                  <a:pt x="3678" y="0"/>
                </a:lnTo>
                <a:lnTo>
                  <a:pt x="3678" y="2245"/>
                </a:lnTo>
                <a:lnTo>
                  <a:pt x="0" y="2245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42"/>
          <p:cNvSpPr txBox="1"/>
          <p:nvPr/>
        </p:nvSpPr>
        <p:spPr>
          <a:xfrm flipH="1">
            <a:off x="2145703" y="2318526"/>
            <a:ext cx="15438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BOTELLA CON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AGUA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70" name="Google Shape;2370;p42"/>
          <p:cNvSpPr/>
          <p:nvPr/>
        </p:nvSpPr>
        <p:spPr>
          <a:xfrm>
            <a:off x="2818340" y="3852119"/>
            <a:ext cx="56271" cy="54943"/>
          </a:xfrm>
          <a:custGeom>
            <a:avLst/>
            <a:gdLst/>
            <a:ahLst/>
            <a:cxnLst/>
            <a:rect l="l" t="t" r="r" b="b"/>
            <a:pathLst>
              <a:path w="1356" h="1324" extrusionOk="0">
                <a:moveTo>
                  <a:pt x="662" y="0"/>
                </a:moveTo>
                <a:cubicBezTo>
                  <a:pt x="284" y="0"/>
                  <a:pt x="1" y="315"/>
                  <a:pt x="1" y="662"/>
                </a:cubicBezTo>
                <a:cubicBezTo>
                  <a:pt x="1" y="1072"/>
                  <a:pt x="316" y="1324"/>
                  <a:pt x="662" y="1324"/>
                </a:cubicBezTo>
                <a:cubicBezTo>
                  <a:pt x="1072" y="1324"/>
                  <a:pt x="1355" y="1009"/>
                  <a:pt x="1355" y="662"/>
                </a:cubicBezTo>
                <a:cubicBezTo>
                  <a:pt x="1355" y="284"/>
                  <a:pt x="1040" y="0"/>
                  <a:pt x="6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/>
          <p:cNvSpPr/>
          <p:nvPr/>
        </p:nvSpPr>
        <p:spPr>
          <a:xfrm>
            <a:off x="5469838" y="1715375"/>
            <a:ext cx="1543800" cy="3016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42"/>
          <p:cNvSpPr/>
          <p:nvPr/>
        </p:nvSpPr>
        <p:spPr>
          <a:xfrm>
            <a:off x="5469075" y="3283678"/>
            <a:ext cx="1543782" cy="942180"/>
          </a:xfrm>
          <a:custGeom>
            <a:avLst/>
            <a:gdLst/>
            <a:ahLst/>
            <a:cxnLst/>
            <a:rect l="l" t="t" r="r" b="b"/>
            <a:pathLst>
              <a:path w="3679" h="2246" extrusionOk="0">
                <a:moveTo>
                  <a:pt x="0" y="2245"/>
                </a:moveTo>
                <a:lnTo>
                  <a:pt x="0" y="0"/>
                </a:lnTo>
                <a:lnTo>
                  <a:pt x="3678" y="0"/>
                </a:lnTo>
                <a:lnTo>
                  <a:pt x="3678" y="2245"/>
                </a:lnTo>
                <a:lnTo>
                  <a:pt x="0" y="2245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42"/>
          <p:cNvSpPr txBox="1"/>
          <p:nvPr/>
        </p:nvSpPr>
        <p:spPr>
          <a:xfrm flipH="1">
            <a:off x="5486151" y="2312197"/>
            <a:ext cx="15438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ZAPATILLA SIN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PLATAFORMA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76" name="Google Shape;2376;p42"/>
          <p:cNvSpPr/>
          <p:nvPr/>
        </p:nvSpPr>
        <p:spPr>
          <a:xfrm>
            <a:off x="450050" y="1715375"/>
            <a:ext cx="1543800" cy="3016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42"/>
          <p:cNvSpPr/>
          <p:nvPr/>
        </p:nvSpPr>
        <p:spPr>
          <a:xfrm>
            <a:off x="456350" y="3283675"/>
            <a:ext cx="1535748" cy="942175"/>
          </a:xfrm>
          <a:custGeom>
            <a:avLst/>
            <a:gdLst/>
            <a:ahLst/>
            <a:cxnLst/>
            <a:rect l="l" t="t" r="r" b="b"/>
            <a:pathLst>
              <a:path w="2859" h="2246" extrusionOk="0">
                <a:moveTo>
                  <a:pt x="0" y="2245"/>
                </a:moveTo>
                <a:lnTo>
                  <a:pt x="0" y="0"/>
                </a:lnTo>
                <a:lnTo>
                  <a:pt x="2858" y="0"/>
                </a:lnTo>
                <a:lnTo>
                  <a:pt x="2858" y="2245"/>
                </a:lnTo>
                <a:lnTo>
                  <a:pt x="0" y="2245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42"/>
          <p:cNvSpPr txBox="1"/>
          <p:nvPr/>
        </p:nvSpPr>
        <p:spPr>
          <a:xfrm flipH="1">
            <a:off x="477318" y="2316027"/>
            <a:ext cx="15438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PELO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TOMADO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82" name="Google Shape;2382;p42"/>
          <p:cNvSpPr/>
          <p:nvPr/>
        </p:nvSpPr>
        <p:spPr>
          <a:xfrm>
            <a:off x="846200" y="1401346"/>
            <a:ext cx="751500" cy="6168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3" name="Google Shape;2383;p42"/>
          <p:cNvSpPr/>
          <p:nvPr/>
        </p:nvSpPr>
        <p:spPr>
          <a:xfrm>
            <a:off x="2520375" y="1401346"/>
            <a:ext cx="751500" cy="616800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4" name="Google Shape;2384;p42"/>
          <p:cNvSpPr/>
          <p:nvPr/>
        </p:nvSpPr>
        <p:spPr>
          <a:xfrm>
            <a:off x="4195138" y="1401346"/>
            <a:ext cx="751500" cy="616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5" name="Google Shape;2385;p42"/>
          <p:cNvSpPr/>
          <p:nvPr/>
        </p:nvSpPr>
        <p:spPr>
          <a:xfrm>
            <a:off x="5867500" y="1401346"/>
            <a:ext cx="751500" cy="616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386" name="Google Shape;2386;p42"/>
          <p:cNvSpPr/>
          <p:nvPr/>
        </p:nvSpPr>
        <p:spPr>
          <a:xfrm>
            <a:off x="7536850" y="1401346"/>
            <a:ext cx="751500" cy="6168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sz="2800">
              <a:solidFill>
                <a:srgbClr val="FFFFFF"/>
              </a:solidFill>
            </a:endParaRPr>
          </a:p>
        </p:txBody>
      </p:sp>
      <p:grpSp>
        <p:nvGrpSpPr>
          <p:cNvPr id="2387" name="Google Shape;2387;p42"/>
          <p:cNvGrpSpPr/>
          <p:nvPr/>
        </p:nvGrpSpPr>
        <p:grpSpPr>
          <a:xfrm>
            <a:off x="944727" y="3433646"/>
            <a:ext cx="554452" cy="642243"/>
            <a:chOff x="-961500" y="3781550"/>
            <a:chExt cx="409250" cy="474050"/>
          </a:xfrm>
        </p:grpSpPr>
        <p:sp>
          <p:nvSpPr>
            <p:cNvPr id="2388" name="Google Shape;2388;p42"/>
            <p:cNvSpPr/>
            <p:nvPr/>
          </p:nvSpPr>
          <p:spPr>
            <a:xfrm>
              <a:off x="-961500" y="3789750"/>
              <a:ext cx="409250" cy="32800"/>
            </a:xfrm>
            <a:custGeom>
              <a:avLst/>
              <a:gdLst/>
              <a:ahLst/>
              <a:cxnLst/>
              <a:rect l="l" t="t" r="r" b="b"/>
              <a:pathLst>
                <a:path w="16370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16369" y="1312"/>
                  </a:lnTo>
                  <a:lnTo>
                    <a:pt x="16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-825250" y="4010325"/>
              <a:ext cx="136550" cy="147225"/>
            </a:xfrm>
            <a:custGeom>
              <a:avLst/>
              <a:gdLst/>
              <a:ahLst/>
              <a:cxnLst/>
              <a:rect l="l" t="t" r="r" b="b"/>
              <a:pathLst>
                <a:path w="5462" h="5889" extrusionOk="0">
                  <a:moveTo>
                    <a:pt x="2725" y="0"/>
                  </a:moveTo>
                  <a:lnTo>
                    <a:pt x="2725" y="1963"/>
                  </a:lnTo>
                  <a:lnTo>
                    <a:pt x="3545" y="3926"/>
                  </a:lnTo>
                  <a:lnTo>
                    <a:pt x="2150" y="4181"/>
                  </a:lnTo>
                  <a:lnTo>
                    <a:pt x="61" y="4570"/>
                  </a:lnTo>
                  <a:lnTo>
                    <a:pt x="0" y="4578"/>
                  </a:lnTo>
                  <a:lnTo>
                    <a:pt x="549" y="5889"/>
                  </a:lnTo>
                  <a:lnTo>
                    <a:pt x="3834" y="5889"/>
                  </a:lnTo>
                  <a:cubicBezTo>
                    <a:pt x="4730" y="5889"/>
                    <a:pt x="5462" y="5020"/>
                    <a:pt x="5462" y="3945"/>
                  </a:cubicBezTo>
                  <a:cubicBezTo>
                    <a:pt x="5462" y="3831"/>
                    <a:pt x="5454" y="3716"/>
                    <a:pt x="5427" y="3602"/>
                  </a:cubicBezTo>
                  <a:cubicBezTo>
                    <a:pt x="5412" y="3488"/>
                    <a:pt x="5389" y="3377"/>
                    <a:pt x="5355" y="3274"/>
                  </a:cubicBezTo>
                  <a:lnTo>
                    <a:pt x="5073" y="234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-829725" y="4010325"/>
              <a:ext cx="113875" cy="196300"/>
            </a:xfrm>
            <a:custGeom>
              <a:avLst/>
              <a:gdLst/>
              <a:ahLst/>
              <a:cxnLst/>
              <a:rect l="l" t="t" r="r" b="b"/>
              <a:pathLst>
                <a:path w="4555" h="7852" extrusionOk="0">
                  <a:moveTo>
                    <a:pt x="1277" y="0"/>
                  </a:moveTo>
                  <a:lnTo>
                    <a:pt x="564" y="2344"/>
                  </a:lnTo>
                  <a:lnTo>
                    <a:pt x="297" y="3228"/>
                  </a:lnTo>
                  <a:cubicBezTo>
                    <a:pt x="0" y="4219"/>
                    <a:pt x="317" y="5328"/>
                    <a:pt x="1071" y="5885"/>
                  </a:cubicBezTo>
                  <a:lnTo>
                    <a:pt x="1075" y="5889"/>
                  </a:lnTo>
                  <a:lnTo>
                    <a:pt x="3735" y="7851"/>
                  </a:lnTo>
                  <a:lnTo>
                    <a:pt x="4555" y="6540"/>
                  </a:lnTo>
                  <a:lnTo>
                    <a:pt x="3937" y="5889"/>
                  </a:lnTo>
                  <a:lnTo>
                    <a:pt x="2336" y="4181"/>
                  </a:lnTo>
                  <a:lnTo>
                    <a:pt x="2096" y="3926"/>
                  </a:lnTo>
                  <a:lnTo>
                    <a:pt x="2916" y="1963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-838600" y="3781550"/>
              <a:ext cx="163525" cy="228800"/>
            </a:xfrm>
            <a:custGeom>
              <a:avLst/>
              <a:gdLst/>
              <a:ahLst/>
              <a:cxnLst/>
              <a:rect l="l" t="t" r="r" b="b"/>
              <a:pathLst>
                <a:path w="6541" h="9152" extrusionOk="0">
                  <a:moveTo>
                    <a:pt x="687" y="1"/>
                  </a:moveTo>
                  <a:cubicBezTo>
                    <a:pt x="666" y="1"/>
                    <a:pt x="644" y="2"/>
                    <a:pt x="622" y="5"/>
                  </a:cubicBezTo>
                  <a:cubicBezTo>
                    <a:pt x="268" y="43"/>
                    <a:pt x="1" y="412"/>
                    <a:pt x="1" y="839"/>
                  </a:cubicBezTo>
                  <a:lnTo>
                    <a:pt x="1" y="5146"/>
                  </a:lnTo>
                  <a:cubicBezTo>
                    <a:pt x="1" y="5603"/>
                    <a:pt x="203" y="6026"/>
                    <a:pt x="531" y="6263"/>
                  </a:cubicBezTo>
                  <a:lnTo>
                    <a:pt x="843" y="6487"/>
                  </a:lnTo>
                  <a:lnTo>
                    <a:pt x="1365" y="6865"/>
                  </a:lnTo>
                  <a:lnTo>
                    <a:pt x="1636" y="9151"/>
                  </a:lnTo>
                  <a:lnTo>
                    <a:pt x="4910" y="9151"/>
                  </a:lnTo>
                  <a:lnTo>
                    <a:pt x="5180" y="6865"/>
                  </a:lnTo>
                  <a:lnTo>
                    <a:pt x="5698" y="6487"/>
                  </a:lnTo>
                  <a:lnTo>
                    <a:pt x="6015" y="6263"/>
                  </a:lnTo>
                  <a:cubicBezTo>
                    <a:pt x="6343" y="6030"/>
                    <a:pt x="6541" y="5603"/>
                    <a:pt x="6541" y="5146"/>
                  </a:cubicBezTo>
                  <a:lnTo>
                    <a:pt x="6541" y="820"/>
                  </a:lnTo>
                  <a:cubicBezTo>
                    <a:pt x="6541" y="370"/>
                    <a:pt x="6241" y="1"/>
                    <a:pt x="5873" y="1"/>
                  </a:cubicBezTo>
                  <a:cubicBezTo>
                    <a:pt x="5852" y="1"/>
                    <a:pt x="5830" y="2"/>
                    <a:pt x="5809" y="5"/>
                  </a:cubicBezTo>
                  <a:cubicBezTo>
                    <a:pt x="5455" y="43"/>
                    <a:pt x="5188" y="412"/>
                    <a:pt x="5188" y="839"/>
                  </a:cubicBezTo>
                  <a:lnTo>
                    <a:pt x="5188" y="4578"/>
                  </a:lnTo>
                  <a:lnTo>
                    <a:pt x="4856" y="4776"/>
                  </a:lnTo>
                  <a:lnTo>
                    <a:pt x="4098" y="5230"/>
                  </a:lnTo>
                  <a:lnTo>
                    <a:pt x="2459" y="5230"/>
                  </a:lnTo>
                  <a:lnTo>
                    <a:pt x="1701" y="4776"/>
                  </a:lnTo>
                  <a:lnTo>
                    <a:pt x="1365" y="4578"/>
                  </a:lnTo>
                  <a:lnTo>
                    <a:pt x="1365" y="820"/>
                  </a:lnTo>
                  <a:cubicBezTo>
                    <a:pt x="1365" y="370"/>
                    <a:pt x="1062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-817825" y="3901125"/>
              <a:ext cx="121325" cy="109325"/>
            </a:xfrm>
            <a:custGeom>
              <a:avLst/>
              <a:gdLst/>
              <a:ahLst/>
              <a:cxnLst/>
              <a:rect l="l" t="t" r="r" b="b"/>
              <a:pathLst>
                <a:path w="4853" h="4373" extrusionOk="0">
                  <a:moveTo>
                    <a:pt x="858" y="1"/>
                  </a:moveTo>
                  <a:lnTo>
                    <a:pt x="1" y="1708"/>
                  </a:lnTo>
                  <a:lnTo>
                    <a:pt x="519" y="2086"/>
                  </a:lnTo>
                  <a:lnTo>
                    <a:pt x="790" y="4372"/>
                  </a:lnTo>
                  <a:lnTo>
                    <a:pt x="4063" y="4372"/>
                  </a:lnTo>
                  <a:lnTo>
                    <a:pt x="4334" y="2086"/>
                  </a:lnTo>
                  <a:lnTo>
                    <a:pt x="4852" y="1708"/>
                  </a:lnTo>
                  <a:lnTo>
                    <a:pt x="4010" y="1"/>
                  </a:lnTo>
                  <a:lnTo>
                    <a:pt x="3252" y="451"/>
                  </a:lnTo>
                  <a:lnTo>
                    <a:pt x="1613" y="45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-816000" y="4010425"/>
              <a:ext cx="117500" cy="81675"/>
            </a:xfrm>
            <a:custGeom>
              <a:avLst/>
              <a:gdLst/>
              <a:ahLst/>
              <a:cxnLst/>
              <a:rect l="l" t="t" r="r" b="b"/>
              <a:pathLst>
                <a:path w="4700" h="3267" extrusionOk="0">
                  <a:moveTo>
                    <a:pt x="713" y="0"/>
                  </a:moveTo>
                  <a:lnTo>
                    <a:pt x="0" y="2344"/>
                  </a:lnTo>
                  <a:lnTo>
                    <a:pt x="1803" y="3266"/>
                  </a:lnTo>
                  <a:lnTo>
                    <a:pt x="2352" y="1959"/>
                  </a:lnTo>
                  <a:lnTo>
                    <a:pt x="2900" y="3266"/>
                  </a:lnTo>
                  <a:lnTo>
                    <a:pt x="4699" y="2344"/>
                  </a:lnTo>
                  <a:lnTo>
                    <a:pt x="39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-736750" y="4173825"/>
              <a:ext cx="41000" cy="81775"/>
            </a:xfrm>
            <a:custGeom>
              <a:avLst/>
              <a:gdLst/>
              <a:ahLst/>
              <a:cxnLst/>
              <a:rect l="l" t="t" r="r" b="b"/>
              <a:pathLst>
                <a:path w="1640" h="3271" extrusionOk="0">
                  <a:moveTo>
                    <a:pt x="820" y="0"/>
                  </a:moveTo>
                  <a:lnTo>
                    <a:pt x="1" y="1311"/>
                  </a:lnTo>
                  <a:lnTo>
                    <a:pt x="271" y="3270"/>
                  </a:lnTo>
                  <a:lnTo>
                    <a:pt x="820" y="3270"/>
                  </a:lnTo>
                  <a:lnTo>
                    <a:pt x="1640" y="652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-777325" y="3879700"/>
              <a:ext cx="41000" cy="49150"/>
            </a:xfrm>
            <a:custGeom>
              <a:avLst/>
              <a:gdLst/>
              <a:ahLst/>
              <a:cxnLst/>
              <a:rect l="l" t="t" r="r" b="b"/>
              <a:pathLst>
                <a:path w="1640" h="1966" extrusionOk="0">
                  <a:moveTo>
                    <a:pt x="0" y="0"/>
                  </a:moveTo>
                  <a:lnTo>
                    <a:pt x="0" y="984"/>
                  </a:lnTo>
                  <a:cubicBezTo>
                    <a:pt x="0" y="1524"/>
                    <a:pt x="367" y="1966"/>
                    <a:pt x="820" y="1966"/>
                  </a:cubicBezTo>
                  <a:cubicBezTo>
                    <a:pt x="840" y="1966"/>
                    <a:pt x="860" y="1965"/>
                    <a:pt x="881" y="1963"/>
                  </a:cubicBezTo>
                  <a:cubicBezTo>
                    <a:pt x="1300" y="1925"/>
                    <a:pt x="1639" y="1460"/>
                    <a:pt x="1639" y="961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-777325" y="3847100"/>
              <a:ext cx="40900" cy="32625"/>
            </a:xfrm>
            <a:custGeom>
              <a:avLst/>
              <a:gdLst/>
              <a:ahLst/>
              <a:cxnLst/>
              <a:rect l="l" t="t" r="r" b="b"/>
              <a:pathLst>
                <a:path w="1636" h="1305" extrusionOk="0">
                  <a:moveTo>
                    <a:pt x="1008" y="0"/>
                  </a:moveTo>
                  <a:cubicBezTo>
                    <a:pt x="976" y="0"/>
                    <a:pt x="944" y="3"/>
                    <a:pt x="911" y="9"/>
                  </a:cubicBezTo>
                  <a:cubicBezTo>
                    <a:pt x="816" y="20"/>
                    <a:pt x="732" y="70"/>
                    <a:pt x="652" y="131"/>
                  </a:cubicBezTo>
                  <a:lnTo>
                    <a:pt x="0" y="649"/>
                  </a:lnTo>
                  <a:lnTo>
                    <a:pt x="0" y="1304"/>
                  </a:lnTo>
                  <a:lnTo>
                    <a:pt x="1635" y="1304"/>
                  </a:lnTo>
                  <a:lnTo>
                    <a:pt x="1635" y="752"/>
                  </a:lnTo>
                  <a:cubicBezTo>
                    <a:pt x="1635" y="336"/>
                    <a:pt x="1357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-845650" y="4124850"/>
              <a:ext cx="34225" cy="73575"/>
            </a:xfrm>
            <a:custGeom>
              <a:avLst/>
              <a:gdLst/>
              <a:ahLst/>
              <a:cxnLst/>
              <a:rect l="l" t="t" r="r" b="b"/>
              <a:pathLst>
                <a:path w="1369" h="2943" extrusionOk="0">
                  <a:moveTo>
                    <a:pt x="1" y="0"/>
                  </a:moveTo>
                  <a:lnTo>
                    <a:pt x="1" y="2943"/>
                  </a:lnTo>
                  <a:lnTo>
                    <a:pt x="550" y="2943"/>
                  </a:lnTo>
                  <a:lnTo>
                    <a:pt x="1369" y="1308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8" name="Google Shape;2398;p42"/>
          <p:cNvGrpSpPr/>
          <p:nvPr/>
        </p:nvGrpSpPr>
        <p:grpSpPr>
          <a:xfrm>
            <a:off x="2624695" y="3433592"/>
            <a:ext cx="443562" cy="642345"/>
            <a:chOff x="-2650250" y="2988363"/>
            <a:chExt cx="327400" cy="474125"/>
          </a:xfrm>
        </p:grpSpPr>
        <p:sp>
          <p:nvSpPr>
            <p:cNvPr id="2399" name="Google Shape;2399;p42"/>
            <p:cNvSpPr/>
            <p:nvPr/>
          </p:nvSpPr>
          <p:spPr>
            <a:xfrm>
              <a:off x="-2595750" y="2988363"/>
              <a:ext cx="54625" cy="49100"/>
            </a:xfrm>
            <a:custGeom>
              <a:avLst/>
              <a:gdLst/>
              <a:ahLst/>
              <a:cxnLst/>
              <a:rect l="l" t="t" r="r" b="b"/>
              <a:pathLst>
                <a:path w="2185" h="1964" extrusionOk="0">
                  <a:moveTo>
                    <a:pt x="1094" y="1"/>
                  </a:moveTo>
                  <a:cubicBezTo>
                    <a:pt x="1067" y="1"/>
                    <a:pt x="1039" y="2"/>
                    <a:pt x="1010" y="4"/>
                  </a:cubicBezTo>
                  <a:cubicBezTo>
                    <a:pt x="439" y="50"/>
                    <a:pt x="0" y="641"/>
                    <a:pt x="0" y="1334"/>
                  </a:cubicBezTo>
                  <a:lnTo>
                    <a:pt x="0" y="1963"/>
                  </a:lnTo>
                  <a:lnTo>
                    <a:pt x="542" y="1963"/>
                  </a:lnTo>
                  <a:lnTo>
                    <a:pt x="1090" y="1308"/>
                  </a:lnTo>
                  <a:lnTo>
                    <a:pt x="2184" y="1308"/>
                  </a:lnTo>
                  <a:cubicBezTo>
                    <a:pt x="2184" y="583"/>
                    <a:pt x="1697" y="1"/>
                    <a:pt x="10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0" name="Google Shape;2400;p42"/>
            <p:cNvGrpSpPr/>
            <p:nvPr/>
          </p:nvGrpSpPr>
          <p:grpSpPr>
            <a:xfrm>
              <a:off x="-2650250" y="2996563"/>
              <a:ext cx="327400" cy="465925"/>
              <a:chOff x="-2650250" y="2996563"/>
              <a:chExt cx="327400" cy="465925"/>
            </a:xfrm>
          </p:grpSpPr>
          <p:sp>
            <p:nvSpPr>
              <p:cNvPr id="2401" name="Google Shape;2401;p42"/>
              <p:cNvSpPr/>
              <p:nvPr/>
            </p:nvSpPr>
            <p:spPr>
              <a:xfrm>
                <a:off x="-2512950" y="3208863"/>
                <a:ext cx="1578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894" extrusionOk="0">
                    <a:moveTo>
                      <a:pt x="0" y="1"/>
                    </a:moveTo>
                    <a:lnTo>
                      <a:pt x="0" y="2894"/>
                    </a:lnTo>
                    <a:lnTo>
                      <a:pt x="6312" y="1769"/>
                    </a:lnTo>
                    <a:lnTo>
                      <a:pt x="54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2"/>
              <p:cNvSpPr/>
              <p:nvPr/>
            </p:nvSpPr>
            <p:spPr>
              <a:xfrm>
                <a:off x="-2377475" y="3168163"/>
                <a:ext cx="5462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3404" extrusionOk="0">
                    <a:moveTo>
                      <a:pt x="1365" y="0"/>
                    </a:moveTo>
                    <a:lnTo>
                      <a:pt x="1" y="1635"/>
                    </a:lnTo>
                    <a:lnTo>
                      <a:pt x="885" y="3403"/>
                    </a:lnTo>
                    <a:lnTo>
                      <a:pt x="1636" y="3270"/>
                    </a:lnTo>
                    <a:lnTo>
                      <a:pt x="21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2"/>
              <p:cNvSpPr/>
              <p:nvPr/>
            </p:nvSpPr>
            <p:spPr>
              <a:xfrm>
                <a:off x="-2512950" y="3209113"/>
                <a:ext cx="1578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2894" extrusionOk="0">
                    <a:moveTo>
                      <a:pt x="0" y="1"/>
                    </a:moveTo>
                    <a:lnTo>
                      <a:pt x="0" y="2894"/>
                    </a:lnTo>
                    <a:lnTo>
                      <a:pt x="6312" y="1769"/>
                    </a:lnTo>
                    <a:lnTo>
                      <a:pt x="5427" y="1"/>
                    </a:lnTo>
                    <a:close/>
                  </a:path>
                </a:pathLst>
              </a:custGeom>
              <a:solidFill>
                <a:srgbClr val="8A531D">
                  <a:alpha val="2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2"/>
              <p:cNvSpPr/>
              <p:nvPr/>
            </p:nvSpPr>
            <p:spPr>
              <a:xfrm>
                <a:off x="-2643575" y="3209113"/>
                <a:ext cx="170650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9160" extrusionOk="0">
                    <a:moveTo>
                      <a:pt x="5220" y="1"/>
                    </a:moveTo>
                    <a:cubicBezTo>
                      <a:pt x="5218" y="1"/>
                      <a:pt x="5216" y="1"/>
                      <a:pt x="5214" y="1"/>
                    </a:cubicBezTo>
                    <a:lnTo>
                      <a:pt x="42" y="1"/>
                    </a:lnTo>
                    <a:cubicBezTo>
                      <a:pt x="12" y="161"/>
                      <a:pt x="0" y="325"/>
                      <a:pt x="0" y="493"/>
                    </a:cubicBezTo>
                    <a:cubicBezTo>
                      <a:pt x="0" y="1845"/>
                      <a:pt x="919" y="2947"/>
                      <a:pt x="2047" y="2947"/>
                    </a:cubicBezTo>
                    <a:lnTo>
                      <a:pt x="4368" y="2947"/>
                    </a:lnTo>
                    <a:lnTo>
                      <a:pt x="3003" y="9159"/>
                    </a:lnTo>
                    <a:lnTo>
                      <a:pt x="4917" y="8176"/>
                    </a:lnTo>
                    <a:lnTo>
                      <a:pt x="6715" y="2627"/>
                    </a:lnTo>
                    <a:cubicBezTo>
                      <a:pt x="6788" y="2402"/>
                      <a:pt x="6826" y="2166"/>
                      <a:pt x="6826" y="1926"/>
                    </a:cubicBezTo>
                    <a:cubicBezTo>
                      <a:pt x="6826" y="865"/>
                      <a:pt x="6109" y="1"/>
                      <a:pt x="52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2"/>
              <p:cNvSpPr/>
              <p:nvPr/>
            </p:nvSpPr>
            <p:spPr>
              <a:xfrm>
                <a:off x="-2642350" y="3110888"/>
                <a:ext cx="108075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3927" extrusionOk="0">
                    <a:moveTo>
                      <a:pt x="1323" y="1"/>
                    </a:moveTo>
                    <a:lnTo>
                      <a:pt x="115" y="3473"/>
                    </a:lnTo>
                    <a:cubicBezTo>
                      <a:pt x="66" y="3621"/>
                      <a:pt x="27" y="3770"/>
                      <a:pt x="1" y="3926"/>
                    </a:cubicBezTo>
                    <a:lnTo>
                      <a:pt x="2954" y="3926"/>
                    </a:lnTo>
                    <a:lnTo>
                      <a:pt x="3503" y="1963"/>
                    </a:lnTo>
                    <a:cubicBezTo>
                      <a:pt x="3858" y="1750"/>
                      <a:pt x="4147" y="1407"/>
                      <a:pt x="4323" y="980"/>
                    </a:cubicBezTo>
                    <a:lnTo>
                      <a:pt x="43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2"/>
              <p:cNvSpPr/>
              <p:nvPr/>
            </p:nvSpPr>
            <p:spPr>
              <a:xfrm>
                <a:off x="-2650250" y="2996563"/>
                <a:ext cx="612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3922" extrusionOk="0">
                    <a:moveTo>
                      <a:pt x="1480" y="1"/>
                    </a:moveTo>
                    <a:cubicBezTo>
                      <a:pt x="1114" y="1"/>
                      <a:pt x="820" y="355"/>
                      <a:pt x="820" y="789"/>
                    </a:cubicBezTo>
                    <a:lnTo>
                      <a:pt x="820" y="1551"/>
                    </a:lnTo>
                    <a:cubicBezTo>
                      <a:pt x="820" y="2439"/>
                      <a:pt x="523" y="3293"/>
                      <a:pt x="0" y="3922"/>
                    </a:cubicBezTo>
                    <a:lnTo>
                      <a:pt x="820" y="3922"/>
                    </a:lnTo>
                    <a:cubicBezTo>
                      <a:pt x="1571" y="3922"/>
                      <a:pt x="2180" y="3186"/>
                      <a:pt x="2180" y="2287"/>
                    </a:cubicBezTo>
                    <a:lnTo>
                      <a:pt x="2180" y="1635"/>
                    </a:lnTo>
                    <a:lnTo>
                      <a:pt x="2451" y="492"/>
                    </a:lnTo>
                    <a:lnTo>
                      <a:pt x="1780" y="84"/>
                    </a:lnTo>
                    <a:cubicBezTo>
                      <a:pt x="1727" y="54"/>
                      <a:pt x="1666" y="27"/>
                      <a:pt x="1609" y="15"/>
                    </a:cubicBezTo>
                    <a:cubicBezTo>
                      <a:pt x="1565" y="6"/>
                      <a:pt x="1522" y="1"/>
                      <a:pt x="1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2"/>
              <p:cNvSpPr/>
              <p:nvPr/>
            </p:nvSpPr>
            <p:spPr>
              <a:xfrm>
                <a:off x="-2595650" y="3021038"/>
                <a:ext cx="54600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2616" extrusionOk="0">
                    <a:moveTo>
                      <a:pt x="1094" y="1"/>
                    </a:moveTo>
                    <a:lnTo>
                      <a:pt x="545" y="656"/>
                    </a:lnTo>
                    <a:lnTo>
                      <a:pt x="0" y="656"/>
                    </a:lnTo>
                    <a:lnTo>
                      <a:pt x="0" y="1308"/>
                    </a:lnTo>
                    <a:cubicBezTo>
                      <a:pt x="0" y="2033"/>
                      <a:pt x="488" y="2615"/>
                      <a:pt x="1090" y="2615"/>
                    </a:cubicBezTo>
                    <a:cubicBezTo>
                      <a:pt x="1118" y="2615"/>
                      <a:pt x="1146" y="2614"/>
                      <a:pt x="1174" y="2611"/>
                    </a:cubicBezTo>
                    <a:cubicBezTo>
                      <a:pt x="1746" y="2566"/>
                      <a:pt x="2184" y="1975"/>
                      <a:pt x="2184" y="1285"/>
                    </a:cubicBezTo>
                    <a:lnTo>
                      <a:pt x="21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2"/>
              <p:cNvSpPr/>
              <p:nvPr/>
            </p:nvSpPr>
            <p:spPr>
              <a:xfrm>
                <a:off x="-2610150" y="3061913"/>
                <a:ext cx="191650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2947" extrusionOk="0">
                    <a:moveTo>
                      <a:pt x="6030" y="1"/>
                    </a:moveTo>
                    <a:lnTo>
                      <a:pt x="5211" y="984"/>
                    </a:lnTo>
                    <a:lnTo>
                      <a:pt x="847" y="984"/>
                    </a:lnTo>
                    <a:cubicBezTo>
                      <a:pt x="378" y="984"/>
                      <a:pt x="1" y="1464"/>
                      <a:pt x="24" y="2036"/>
                    </a:cubicBezTo>
                    <a:cubicBezTo>
                      <a:pt x="50" y="2535"/>
                      <a:pt x="439" y="2947"/>
                      <a:pt x="858" y="2947"/>
                    </a:cubicBezTo>
                    <a:lnTo>
                      <a:pt x="6297" y="2947"/>
                    </a:lnTo>
                    <a:cubicBezTo>
                      <a:pt x="6602" y="2947"/>
                      <a:pt x="6846" y="2653"/>
                      <a:pt x="6846" y="2291"/>
                    </a:cubicBezTo>
                    <a:lnTo>
                      <a:pt x="6846" y="1963"/>
                    </a:lnTo>
                    <a:lnTo>
                      <a:pt x="7665" y="1636"/>
                    </a:lnTo>
                    <a:lnTo>
                      <a:pt x="7665" y="984"/>
                    </a:lnTo>
                    <a:lnTo>
                      <a:pt x="6305" y="984"/>
                    </a:lnTo>
                    <a:lnTo>
                      <a:pt x="63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2"/>
              <p:cNvSpPr/>
              <p:nvPr/>
            </p:nvSpPr>
            <p:spPr>
              <a:xfrm>
                <a:off x="-2643500" y="3209038"/>
                <a:ext cx="887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943" extrusionOk="0">
                    <a:moveTo>
                      <a:pt x="43" y="0"/>
                    </a:moveTo>
                    <a:cubicBezTo>
                      <a:pt x="16" y="160"/>
                      <a:pt x="1" y="324"/>
                      <a:pt x="1" y="492"/>
                    </a:cubicBezTo>
                    <a:cubicBezTo>
                      <a:pt x="1" y="1845"/>
                      <a:pt x="919" y="2942"/>
                      <a:pt x="2048" y="2942"/>
                    </a:cubicBezTo>
                    <a:lnTo>
                      <a:pt x="3549" y="2942"/>
                    </a:lnTo>
                    <a:lnTo>
                      <a:pt x="35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2"/>
              <p:cNvSpPr/>
              <p:nvPr/>
            </p:nvSpPr>
            <p:spPr>
              <a:xfrm>
                <a:off x="-2568500" y="3413413"/>
                <a:ext cx="81875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963" extrusionOk="0">
                    <a:moveTo>
                      <a:pt x="1914" y="0"/>
                    </a:moveTo>
                    <a:lnTo>
                      <a:pt x="0" y="979"/>
                    </a:lnTo>
                    <a:lnTo>
                      <a:pt x="0" y="1963"/>
                    </a:lnTo>
                    <a:lnTo>
                      <a:pt x="3274" y="1963"/>
                    </a:lnTo>
                    <a:lnTo>
                      <a:pt x="3274" y="979"/>
                    </a:lnTo>
                    <a:lnTo>
                      <a:pt x="19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11" name="Google Shape;2411;p42"/>
          <p:cNvGrpSpPr/>
          <p:nvPr/>
        </p:nvGrpSpPr>
        <p:grpSpPr>
          <a:xfrm>
            <a:off x="4256294" y="3507722"/>
            <a:ext cx="629203" cy="494092"/>
            <a:chOff x="-1357200" y="3210875"/>
            <a:chExt cx="395700" cy="310750"/>
          </a:xfrm>
        </p:grpSpPr>
        <p:sp>
          <p:nvSpPr>
            <p:cNvPr id="2412" name="Google Shape;2412;p42"/>
            <p:cNvSpPr/>
            <p:nvPr/>
          </p:nvSpPr>
          <p:spPr>
            <a:xfrm>
              <a:off x="-1103775" y="3407175"/>
              <a:ext cx="43675" cy="63850"/>
            </a:xfrm>
            <a:custGeom>
              <a:avLst/>
              <a:gdLst/>
              <a:ahLst/>
              <a:cxnLst/>
              <a:rect l="l" t="t" r="r" b="b"/>
              <a:pathLst>
                <a:path w="1747" h="2554" extrusionOk="0">
                  <a:moveTo>
                    <a:pt x="1068" y="0"/>
                  </a:moveTo>
                  <a:lnTo>
                    <a:pt x="249" y="652"/>
                  </a:lnTo>
                  <a:lnTo>
                    <a:pt x="1" y="2138"/>
                  </a:lnTo>
                  <a:lnTo>
                    <a:pt x="694" y="2554"/>
                  </a:lnTo>
                  <a:lnTo>
                    <a:pt x="1746" y="40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-1165125" y="3336275"/>
              <a:ext cx="118650" cy="90825"/>
            </a:xfrm>
            <a:custGeom>
              <a:avLst/>
              <a:gdLst/>
              <a:ahLst/>
              <a:cxnLst/>
              <a:rect l="l" t="t" r="r" b="b"/>
              <a:pathLst>
                <a:path w="4746" h="3633" extrusionOk="0">
                  <a:moveTo>
                    <a:pt x="271" y="1"/>
                  </a:moveTo>
                  <a:lnTo>
                    <a:pt x="0" y="569"/>
                  </a:lnTo>
                  <a:lnTo>
                    <a:pt x="4475" y="3633"/>
                  </a:lnTo>
                  <a:lnTo>
                    <a:pt x="4745" y="3065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-1357200" y="3456150"/>
              <a:ext cx="34125" cy="65375"/>
            </a:xfrm>
            <a:custGeom>
              <a:avLst/>
              <a:gdLst/>
              <a:ahLst/>
              <a:cxnLst/>
              <a:rect l="l" t="t" r="r" b="b"/>
              <a:pathLst>
                <a:path w="1365" h="2615" extrusionOk="0">
                  <a:moveTo>
                    <a:pt x="0" y="0"/>
                  </a:moveTo>
                  <a:lnTo>
                    <a:pt x="0" y="2615"/>
                  </a:lnTo>
                  <a:lnTo>
                    <a:pt x="545" y="2615"/>
                  </a:lnTo>
                  <a:lnTo>
                    <a:pt x="1365" y="652"/>
                  </a:lnTo>
                  <a:lnTo>
                    <a:pt x="1361" y="65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-1304800" y="3315225"/>
              <a:ext cx="63575" cy="75575"/>
            </a:xfrm>
            <a:custGeom>
              <a:avLst/>
              <a:gdLst/>
              <a:ahLst/>
              <a:cxnLst/>
              <a:rect l="l" t="t" r="r" b="b"/>
              <a:pathLst>
                <a:path w="2543" h="3023" extrusionOk="0">
                  <a:moveTo>
                    <a:pt x="0" y="1"/>
                  </a:moveTo>
                  <a:lnTo>
                    <a:pt x="362" y="3023"/>
                  </a:lnTo>
                  <a:lnTo>
                    <a:pt x="2542" y="2691"/>
                  </a:lnTo>
                  <a:lnTo>
                    <a:pt x="2542" y="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-1302625" y="3259975"/>
              <a:ext cx="27375" cy="49075"/>
            </a:xfrm>
            <a:custGeom>
              <a:avLst/>
              <a:gdLst/>
              <a:ahLst/>
              <a:cxnLst/>
              <a:rect l="l" t="t" r="r" b="b"/>
              <a:pathLst>
                <a:path w="1095" h="1963" extrusionOk="0">
                  <a:moveTo>
                    <a:pt x="1" y="0"/>
                  </a:moveTo>
                  <a:lnTo>
                    <a:pt x="1" y="1963"/>
                  </a:lnTo>
                  <a:lnTo>
                    <a:pt x="1095" y="1963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-1350450" y="3210875"/>
              <a:ext cx="54725" cy="98175"/>
            </a:xfrm>
            <a:custGeom>
              <a:avLst/>
              <a:gdLst/>
              <a:ahLst/>
              <a:cxnLst/>
              <a:rect l="l" t="t" r="r" b="b"/>
              <a:pathLst>
                <a:path w="2189" h="3927" extrusionOk="0">
                  <a:moveTo>
                    <a:pt x="1403" y="1"/>
                  </a:moveTo>
                  <a:cubicBezTo>
                    <a:pt x="1085" y="1"/>
                    <a:pt x="820" y="313"/>
                    <a:pt x="820" y="695"/>
                  </a:cubicBezTo>
                  <a:lnTo>
                    <a:pt x="820" y="2094"/>
                  </a:lnTo>
                  <a:cubicBezTo>
                    <a:pt x="820" y="2829"/>
                    <a:pt x="515" y="3515"/>
                    <a:pt x="1" y="3927"/>
                  </a:cubicBezTo>
                  <a:lnTo>
                    <a:pt x="519" y="3927"/>
                  </a:lnTo>
                  <a:cubicBezTo>
                    <a:pt x="1167" y="3927"/>
                    <a:pt x="1731" y="3378"/>
                    <a:pt x="1857" y="2612"/>
                  </a:cubicBezTo>
                  <a:lnTo>
                    <a:pt x="1910" y="2292"/>
                  </a:lnTo>
                  <a:lnTo>
                    <a:pt x="2188" y="653"/>
                  </a:lnTo>
                  <a:lnTo>
                    <a:pt x="1819" y="215"/>
                  </a:lnTo>
                  <a:cubicBezTo>
                    <a:pt x="1723" y="101"/>
                    <a:pt x="1601" y="24"/>
                    <a:pt x="1468" y="5"/>
                  </a:cubicBezTo>
                  <a:cubicBezTo>
                    <a:pt x="1446" y="2"/>
                    <a:pt x="1425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-1302625" y="3243675"/>
              <a:ext cx="41000" cy="49150"/>
            </a:xfrm>
            <a:custGeom>
              <a:avLst/>
              <a:gdLst/>
              <a:ahLst/>
              <a:cxnLst/>
              <a:rect l="l" t="t" r="r" b="b"/>
              <a:pathLst>
                <a:path w="1640" h="1966" extrusionOk="0">
                  <a:moveTo>
                    <a:pt x="820" y="0"/>
                  </a:moveTo>
                  <a:lnTo>
                    <a:pt x="275" y="652"/>
                  </a:lnTo>
                  <a:lnTo>
                    <a:pt x="1" y="656"/>
                  </a:lnTo>
                  <a:lnTo>
                    <a:pt x="1" y="988"/>
                  </a:lnTo>
                  <a:cubicBezTo>
                    <a:pt x="1" y="1524"/>
                    <a:pt x="368" y="1966"/>
                    <a:pt x="824" y="1966"/>
                  </a:cubicBezTo>
                  <a:cubicBezTo>
                    <a:pt x="844" y="1966"/>
                    <a:pt x="864" y="1965"/>
                    <a:pt x="885" y="1963"/>
                  </a:cubicBezTo>
                  <a:cubicBezTo>
                    <a:pt x="1304" y="1925"/>
                    <a:pt x="1640" y="1464"/>
                    <a:pt x="1640" y="961"/>
                  </a:cubicBezTo>
                  <a:lnTo>
                    <a:pt x="16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-1302625" y="3219025"/>
              <a:ext cx="41000" cy="40975"/>
            </a:xfrm>
            <a:custGeom>
              <a:avLst/>
              <a:gdLst/>
              <a:ahLst/>
              <a:cxnLst/>
              <a:rect l="l" t="t" r="r" b="b"/>
              <a:pathLst>
                <a:path w="1640" h="1639" extrusionOk="0">
                  <a:moveTo>
                    <a:pt x="821" y="0"/>
                  </a:moveTo>
                  <a:cubicBezTo>
                    <a:pt x="801" y="0"/>
                    <a:pt x="780" y="1"/>
                    <a:pt x="759" y="3"/>
                  </a:cubicBezTo>
                  <a:cubicBezTo>
                    <a:pt x="340" y="41"/>
                    <a:pt x="1" y="499"/>
                    <a:pt x="1" y="1006"/>
                  </a:cubicBezTo>
                  <a:lnTo>
                    <a:pt x="1" y="1638"/>
                  </a:lnTo>
                  <a:lnTo>
                    <a:pt x="272" y="1638"/>
                  </a:lnTo>
                  <a:lnTo>
                    <a:pt x="820" y="986"/>
                  </a:lnTo>
                  <a:lnTo>
                    <a:pt x="1640" y="986"/>
                  </a:lnTo>
                  <a:lnTo>
                    <a:pt x="1640" y="983"/>
                  </a:lnTo>
                  <a:cubicBezTo>
                    <a:pt x="1640" y="439"/>
                    <a:pt x="1273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-1357125" y="3423475"/>
              <a:ext cx="272925" cy="98150"/>
            </a:xfrm>
            <a:custGeom>
              <a:avLst/>
              <a:gdLst/>
              <a:ahLst/>
              <a:cxnLst/>
              <a:rect l="l" t="t" r="r" b="b"/>
              <a:pathLst>
                <a:path w="10917" h="3926" extrusionOk="0">
                  <a:moveTo>
                    <a:pt x="1" y="0"/>
                  </a:moveTo>
                  <a:lnTo>
                    <a:pt x="1" y="1635"/>
                  </a:lnTo>
                  <a:lnTo>
                    <a:pt x="9822" y="3922"/>
                  </a:lnTo>
                  <a:lnTo>
                    <a:pt x="9822" y="3926"/>
                  </a:lnTo>
                  <a:lnTo>
                    <a:pt x="10916" y="3926"/>
                  </a:lnTo>
                  <a:lnTo>
                    <a:pt x="10916" y="2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-1111575" y="3382675"/>
              <a:ext cx="150075" cy="138850"/>
            </a:xfrm>
            <a:custGeom>
              <a:avLst/>
              <a:gdLst/>
              <a:ahLst/>
              <a:cxnLst/>
              <a:rect l="l" t="t" r="r" b="b"/>
              <a:pathLst>
                <a:path w="6003" h="5554" extrusionOk="0">
                  <a:moveTo>
                    <a:pt x="2737" y="1"/>
                  </a:moveTo>
                  <a:cubicBezTo>
                    <a:pt x="2733" y="1"/>
                    <a:pt x="2729" y="1"/>
                    <a:pt x="2725" y="1"/>
                  </a:cubicBezTo>
                  <a:lnTo>
                    <a:pt x="2245" y="980"/>
                  </a:lnTo>
                  <a:lnTo>
                    <a:pt x="2047" y="1392"/>
                  </a:lnTo>
                  <a:lnTo>
                    <a:pt x="1925" y="1632"/>
                  </a:lnTo>
                  <a:lnTo>
                    <a:pt x="991" y="3534"/>
                  </a:lnTo>
                  <a:lnTo>
                    <a:pt x="0" y="5554"/>
                  </a:lnTo>
                  <a:lnTo>
                    <a:pt x="6003" y="5554"/>
                  </a:lnTo>
                  <a:lnTo>
                    <a:pt x="6003" y="3919"/>
                  </a:lnTo>
                  <a:cubicBezTo>
                    <a:pt x="6003" y="1759"/>
                    <a:pt x="4542" y="1"/>
                    <a:pt x="2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-1063075" y="3407075"/>
              <a:ext cx="79950" cy="75200"/>
            </a:xfrm>
            <a:custGeom>
              <a:avLst/>
              <a:gdLst/>
              <a:ahLst/>
              <a:cxnLst/>
              <a:rect l="l" t="t" r="r" b="b"/>
              <a:pathLst>
                <a:path w="3198" h="3008" extrusionOk="0">
                  <a:moveTo>
                    <a:pt x="320" y="1"/>
                  </a:moveTo>
                  <a:lnTo>
                    <a:pt x="118" y="408"/>
                  </a:lnTo>
                  <a:lnTo>
                    <a:pt x="0" y="652"/>
                  </a:lnTo>
                  <a:lnTo>
                    <a:pt x="259" y="652"/>
                  </a:lnTo>
                  <a:cubicBezTo>
                    <a:pt x="1426" y="652"/>
                    <a:pt x="2432" y="1639"/>
                    <a:pt x="2664" y="3008"/>
                  </a:cubicBezTo>
                  <a:lnTo>
                    <a:pt x="3198" y="2878"/>
                  </a:lnTo>
                  <a:cubicBezTo>
                    <a:pt x="2916" y="1235"/>
                    <a:pt x="1719" y="39"/>
                    <a:pt x="320" y="1"/>
                  </a:cubicBezTo>
                  <a:close/>
                </a:path>
              </a:pathLst>
            </a:custGeom>
            <a:solidFill>
              <a:srgbClr val="000000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-1309000" y="3294350"/>
              <a:ext cx="156950" cy="71875"/>
            </a:xfrm>
            <a:custGeom>
              <a:avLst/>
              <a:gdLst/>
              <a:ahLst/>
              <a:cxnLst/>
              <a:rect l="l" t="t" r="r" b="b"/>
              <a:pathLst>
                <a:path w="6278" h="2875" extrusionOk="0">
                  <a:moveTo>
                    <a:pt x="821" y="0"/>
                  </a:moveTo>
                  <a:cubicBezTo>
                    <a:pt x="708" y="0"/>
                    <a:pt x="595" y="22"/>
                    <a:pt x="485" y="66"/>
                  </a:cubicBezTo>
                  <a:cubicBezTo>
                    <a:pt x="195" y="180"/>
                    <a:pt x="1" y="504"/>
                    <a:pt x="1" y="870"/>
                  </a:cubicBezTo>
                  <a:cubicBezTo>
                    <a:pt x="1" y="1274"/>
                    <a:pt x="237" y="1621"/>
                    <a:pt x="572" y="1705"/>
                  </a:cubicBezTo>
                  <a:lnTo>
                    <a:pt x="5458" y="2875"/>
                  </a:lnTo>
                  <a:lnTo>
                    <a:pt x="6007" y="2547"/>
                  </a:lnTo>
                  <a:lnTo>
                    <a:pt x="6278" y="1564"/>
                  </a:lnTo>
                  <a:lnTo>
                    <a:pt x="5733" y="1236"/>
                  </a:lnTo>
                  <a:lnTo>
                    <a:pt x="4913" y="1564"/>
                  </a:lnTo>
                  <a:lnTo>
                    <a:pt x="1152" y="66"/>
                  </a:lnTo>
                  <a:cubicBezTo>
                    <a:pt x="1045" y="22"/>
                    <a:pt x="933" y="0"/>
                    <a:pt x="8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-1299950" y="3376300"/>
              <a:ext cx="92925" cy="69525"/>
            </a:xfrm>
            <a:custGeom>
              <a:avLst/>
              <a:gdLst/>
              <a:ahLst/>
              <a:cxnLst/>
              <a:rect l="l" t="t" r="r" b="b"/>
              <a:pathLst>
                <a:path w="3717" h="2781" extrusionOk="0">
                  <a:moveTo>
                    <a:pt x="3412" y="1"/>
                  </a:moveTo>
                  <a:lnTo>
                    <a:pt x="2364" y="256"/>
                  </a:lnTo>
                  <a:lnTo>
                    <a:pt x="180" y="584"/>
                  </a:lnTo>
                  <a:lnTo>
                    <a:pt x="23" y="1525"/>
                  </a:lnTo>
                  <a:cubicBezTo>
                    <a:pt x="1" y="1685"/>
                    <a:pt x="4" y="1845"/>
                    <a:pt x="39" y="2001"/>
                  </a:cubicBezTo>
                  <a:cubicBezTo>
                    <a:pt x="141" y="2471"/>
                    <a:pt x="498" y="2780"/>
                    <a:pt x="884" y="2780"/>
                  </a:cubicBezTo>
                  <a:cubicBezTo>
                    <a:pt x="959" y="2780"/>
                    <a:pt x="1035" y="2769"/>
                    <a:pt x="1110" y="2745"/>
                  </a:cubicBezTo>
                  <a:lnTo>
                    <a:pt x="3717" y="1914"/>
                  </a:lnTo>
                  <a:lnTo>
                    <a:pt x="34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-1214675" y="3368075"/>
              <a:ext cx="117125" cy="92475"/>
            </a:xfrm>
            <a:custGeom>
              <a:avLst/>
              <a:gdLst/>
              <a:ahLst/>
              <a:cxnLst/>
              <a:rect l="l" t="t" r="r" b="b"/>
              <a:pathLst>
                <a:path w="4685" h="3699" extrusionOk="0">
                  <a:moveTo>
                    <a:pt x="1464" y="0"/>
                  </a:moveTo>
                  <a:cubicBezTo>
                    <a:pt x="1394" y="0"/>
                    <a:pt x="1324" y="8"/>
                    <a:pt x="1254" y="25"/>
                  </a:cubicBezTo>
                  <a:lnTo>
                    <a:pt x="1" y="326"/>
                  </a:lnTo>
                  <a:lnTo>
                    <a:pt x="306" y="2235"/>
                  </a:lnTo>
                  <a:lnTo>
                    <a:pt x="1411" y="1885"/>
                  </a:lnTo>
                  <a:lnTo>
                    <a:pt x="4437" y="3699"/>
                  </a:lnTo>
                  <a:lnTo>
                    <a:pt x="4685" y="2212"/>
                  </a:lnTo>
                  <a:lnTo>
                    <a:pt x="2055" y="208"/>
                  </a:lnTo>
                  <a:cubicBezTo>
                    <a:pt x="1875" y="71"/>
                    <a:pt x="1671" y="0"/>
                    <a:pt x="1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42"/>
          <p:cNvGrpSpPr/>
          <p:nvPr/>
        </p:nvGrpSpPr>
        <p:grpSpPr>
          <a:xfrm>
            <a:off x="6031129" y="3433632"/>
            <a:ext cx="425509" cy="642277"/>
            <a:chOff x="-1908662" y="3183413"/>
            <a:chExt cx="314075" cy="474075"/>
          </a:xfrm>
        </p:grpSpPr>
        <p:sp>
          <p:nvSpPr>
            <p:cNvPr id="2427" name="Google Shape;2427;p42"/>
            <p:cNvSpPr/>
            <p:nvPr/>
          </p:nvSpPr>
          <p:spPr>
            <a:xfrm>
              <a:off x="-1819662" y="3257013"/>
              <a:ext cx="41000" cy="40800"/>
            </a:xfrm>
            <a:custGeom>
              <a:avLst/>
              <a:gdLst/>
              <a:ahLst/>
              <a:cxnLst/>
              <a:rect l="l" t="t" r="r" b="b"/>
              <a:pathLst>
                <a:path w="1640" h="1632" extrusionOk="0">
                  <a:moveTo>
                    <a:pt x="0" y="0"/>
                  </a:moveTo>
                  <a:lnTo>
                    <a:pt x="0" y="1632"/>
                  </a:lnTo>
                  <a:lnTo>
                    <a:pt x="1639" y="1632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-1833287" y="3402988"/>
              <a:ext cx="171050" cy="226200"/>
            </a:xfrm>
            <a:custGeom>
              <a:avLst/>
              <a:gdLst/>
              <a:ahLst/>
              <a:cxnLst/>
              <a:rect l="l" t="t" r="r" b="b"/>
              <a:pathLst>
                <a:path w="6842" h="9048" extrusionOk="0">
                  <a:moveTo>
                    <a:pt x="0" y="0"/>
                  </a:moveTo>
                  <a:lnTo>
                    <a:pt x="0" y="1997"/>
                  </a:lnTo>
                  <a:lnTo>
                    <a:pt x="1601" y="2253"/>
                  </a:lnTo>
                  <a:lnTo>
                    <a:pt x="4094" y="2649"/>
                  </a:lnTo>
                  <a:lnTo>
                    <a:pt x="1563" y="9048"/>
                  </a:lnTo>
                  <a:lnTo>
                    <a:pt x="1563" y="9048"/>
                  </a:lnTo>
                  <a:lnTo>
                    <a:pt x="4364" y="8209"/>
                  </a:lnTo>
                  <a:lnTo>
                    <a:pt x="6571" y="3453"/>
                  </a:lnTo>
                  <a:cubicBezTo>
                    <a:pt x="6704" y="3167"/>
                    <a:pt x="6777" y="2855"/>
                    <a:pt x="6796" y="2523"/>
                  </a:cubicBezTo>
                  <a:cubicBezTo>
                    <a:pt x="6841" y="1357"/>
                    <a:pt x="6094" y="362"/>
                    <a:pt x="5119" y="305"/>
                  </a:cubicBezTo>
                  <a:lnTo>
                    <a:pt x="2386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-1833287" y="3402988"/>
              <a:ext cx="59575" cy="56325"/>
            </a:xfrm>
            <a:custGeom>
              <a:avLst/>
              <a:gdLst/>
              <a:ahLst/>
              <a:cxnLst/>
              <a:rect l="l" t="t" r="r" b="b"/>
              <a:pathLst>
                <a:path w="2383" h="2253" extrusionOk="0">
                  <a:moveTo>
                    <a:pt x="0" y="0"/>
                  </a:moveTo>
                  <a:lnTo>
                    <a:pt x="0" y="1997"/>
                  </a:lnTo>
                  <a:lnTo>
                    <a:pt x="1601" y="2253"/>
                  </a:lnTo>
                  <a:lnTo>
                    <a:pt x="2382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-1676462" y="3289588"/>
              <a:ext cx="81875" cy="40900"/>
            </a:xfrm>
            <a:custGeom>
              <a:avLst/>
              <a:gdLst/>
              <a:ahLst/>
              <a:cxnLst/>
              <a:rect l="l" t="t" r="r" b="b"/>
              <a:pathLst>
                <a:path w="3275" h="1636" extrusionOk="0">
                  <a:moveTo>
                    <a:pt x="1" y="1"/>
                  </a:moveTo>
                  <a:lnTo>
                    <a:pt x="1" y="1636"/>
                  </a:lnTo>
                  <a:lnTo>
                    <a:pt x="2184" y="1636"/>
                  </a:lnTo>
                  <a:lnTo>
                    <a:pt x="3274" y="653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-1819662" y="3257013"/>
              <a:ext cx="41000" cy="40800"/>
            </a:xfrm>
            <a:custGeom>
              <a:avLst/>
              <a:gdLst/>
              <a:ahLst/>
              <a:cxnLst/>
              <a:rect l="l" t="t" r="r" b="b"/>
              <a:pathLst>
                <a:path w="1640" h="1632" extrusionOk="0">
                  <a:moveTo>
                    <a:pt x="0" y="0"/>
                  </a:moveTo>
                  <a:lnTo>
                    <a:pt x="0" y="1632"/>
                  </a:lnTo>
                  <a:lnTo>
                    <a:pt x="1639" y="1632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-1833287" y="3402988"/>
              <a:ext cx="171050" cy="226200"/>
            </a:xfrm>
            <a:custGeom>
              <a:avLst/>
              <a:gdLst/>
              <a:ahLst/>
              <a:cxnLst/>
              <a:rect l="l" t="t" r="r" b="b"/>
              <a:pathLst>
                <a:path w="6842" h="9048" extrusionOk="0">
                  <a:moveTo>
                    <a:pt x="0" y="0"/>
                  </a:moveTo>
                  <a:lnTo>
                    <a:pt x="0" y="1997"/>
                  </a:lnTo>
                  <a:lnTo>
                    <a:pt x="1601" y="2253"/>
                  </a:lnTo>
                  <a:lnTo>
                    <a:pt x="4094" y="2649"/>
                  </a:lnTo>
                  <a:lnTo>
                    <a:pt x="1563" y="9048"/>
                  </a:lnTo>
                  <a:lnTo>
                    <a:pt x="1563" y="9048"/>
                  </a:lnTo>
                  <a:lnTo>
                    <a:pt x="4364" y="8209"/>
                  </a:lnTo>
                  <a:lnTo>
                    <a:pt x="6571" y="3453"/>
                  </a:lnTo>
                  <a:cubicBezTo>
                    <a:pt x="6704" y="3167"/>
                    <a:pt x="6777" y="2855"/>
                    <a:pt x="6796" y="2523"/>
                  </a:cubicBezTo>
                  <a:cubicBezTo>
                    <a:pt x="6841" y="1357"/>
                    <a:pt x="6094" y="362"/>
                    <a:pt x="5119" y="305"/>
                  </a:cubicBezTo>
                  <a:lnTo>
                    <a:pt x="2386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-1676462" y="3289588"/>
              <a:ext cx="81875" cy="40900"/>
            </a:xfrm>
            <a:custGeom>
              <a:avLst/>
              <a:gdLst/>
              <a:ahLst/>
              <a:cxnLst/>
              <a:rect l="l" t="t" r="r" b="b"/>
              <a:pathLst>
                <a:path w="3275" h="1636" extrusionOk="0">
                  <a:moveTo>
                    <a:pt x="1" y="1"/>
                  </a:moveTo>
                  <a:lnTo>
                    <a:pt x="1" y="1636"/>
                  </a:lnTo>
                  <a:lnTo>
                    <a:pt x="2184" y="1636"/>
                  </a:lnTo>
                  <a:lnTo>
                    <a:pt x="3274" y="653"/>
                  </a:lnTo>
                  <a:lnTo>
                    <a:pt x="3274" y="1"/>
                  </a:ln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-1778687" y="3608388"/>
              <a:ext cx="102350" cy="49100"/>
            </a:xfrm>
            <a:custGeom>
              <a:avLst/>
              <a:gdLst/>
              <a:ahLst/>
              <a:cxnLst/>
              <a:rect l="l" t="t" r="r" b="b"/>
              <a:pathLst>
                <a:path w="4094" h="1964" extrusionOk="0">
                  <a:moveTo>
                    <a:pt x="2180" y="1"/>
                  </a:moveTo>
                  <a:lnTo>
                    <a:pt x="0" y="656"/>
                  </a:lnTo>
                  <a:lnTo>
                    <a:pt x="0" y="1964"/>
                  </a:lnTo>
                  <a:lnTo>
                    <a:pt x="4093" y="1964"/>
                  </a:lnTo>
                  <a:lnTo>
                    <a:pt x="4093" y="131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-1908462" y="3289788"/>
              <a:ext cx="273100" cy="335125"/>
            </a:xfrm>
            <a:custGeom>
              <a:avLst/>
              <a:gdLst/>
              <a:ahLst/>
              <a:cxnLst/>
              <a:rect l="l" t="t" r="r" b="b"/>
              <a:pathLst>
                <a:path w="10924" h="13405" extrusionOk="0">
                  <a:moveTo>
                    <a:pt x="3026" y="0"/>
                  </a:moveTo>
                  <a:cubicBezTo>
                    <a:pt x="2668" y="0"/>
                    <a:pt x="2337" y="210"/>
                    <a:pt x="2131" y="565"/>
                  </a:cubicBezTo>
                  <a:lnTo>
                    <a:pt x="446" y="3484"/>
                  </a:lnTo>
                  <a:cubicBezTo>
                    <a:pt x="370" y="3617"/>
                    <a:pt x="298" y="3766"/>
                    <a:pt x="240" y="3915"/>
                  </a:cubicBezTo>
                  <a:cubicBezTo>
                    <a:pt x="191" y="4036"/>
                    <a:pt x="149" y="4166"/>
                    <a:pt x="115" y="4296"/>
                  </a:cubicBezTo>
                  <a:cubicBezTo>
                    <a:pt x="39" y="4581"/>
                    <a:pt x="0" y="4879"/>
                    <a:pt x="0" y="5184"/>
                  </a:cubicBezTo>
                  <a:cubicBezTo>
                    <a:pt x="0" y="6834"/>
                    <a:pt x="1121" y="8172"/>
                    <a:pt x="2497" y="8172"/>
                  </a:cubicBezTo>
                  <a:lnTo>
                    <a:pt x="5462" y="8172"/>
                  </a:lnTo>
                  <a:lnTo>
                    <a:pt x="3007" y="13404"/>
                  </a:lnTo>
                  <a:lnTo>
                    <a:pt x="3007" y="13404"/>
                  </a:lnTo>
                  <a:lnTo>
                    <a:pt x="5191" y="12749"/>
                  </a:lnTo>
                  <a:lnTo>
                    <a:pt x="7920" y="8286"/>
                  </a:lnTo>
                  <a:cubicBezTo>
                    <a:pt x="8050" y="8072"/>
                    <a:pt x="8133" y="7829"/>
                    <a:pt x="8172" y="7573"/>
                  </a:cubicBezTo>
                  <a:cubicBezTo>
                    <a:pt x="8301" y="6662"/>
                    <a:pt x="7787" y="5801"/>
                    <a:pt x="7028" y="5649"/>
                  </a:cubicBezTo>
                  <a:lnTo>
                    <a:pt x="4414" y="5123"/>
                  </a:lnTo>
                  <a:lnTo>
                    <a:pt x="3286" y="4898"/>
                  </a:lnTo>
                  <a:lnTo>
                    <a:pt x="4376" y="2939"/>
                  </a:lnTo>
                  <a:lnTo>
                    <a:pt x="5736" y="2501"/>
                  </a:lnTo>
                  <a:lnTo>
                    <a:pt x="8469" y="1628"/>
                  </a:lnTo>
                  <a:lnTo>
                    <a:pt x="9829" y="1628"/>
                  </a:lnTo>
                  <a:lnTo>
                    <a:pt x="10923" y="645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-1819562" y="3224338"/>
              <a:ext cx="54625" cy="65375"/>
            </a:xfrm>
            <a:custGeom>
              <a:avLst/>
              <a:gdLst/>
              <a:ahLst/>
              <a:cxnLst/>
              <a:rect l="l" t="t" r="r" b="b"/>
              <a:pathLst>
                <a:path w="2185" h="2615" extrusionOk="0">
                  <a:moveTo>
                    <a:pt x="1090" y="0"/>
                  </a:moveTo>
                  <a:lnTo>
                    <a:pt x="545" y="652"/>
                  </a:lnTo>
                  <a:lnTo>
                    <a:pt x="0" y="652"/>
                  </a:lnTo>
                  <a:lnTo>
                    <a:pt x="0" y="1307"/>
                  </a:lnTo>
                  <a:cubicBezTo>
                    <a:pt x="0" y="2029"/>
                    <a:pt x="488" y="2615"/>
                    <a:pt x="1090" y="2615"/>
                  </a:cubicBezTo>
                  <a:cubicBezTo>
                    <a:pt x="1118" y="2615"/>
                    <a:pt x="1146" y="2613"/>
                    <a:pt x="1174" y="2611"/>
                  </a:cubicBezTo>
                  <a:cubicBezTo>
                    <a:pt x="1746" y="2565"/>
                    <a:pt x="2184" y="1974"/>
                    <a:pt x="2184" y="1281"/>
                  </a:cubicBezTo>
                  <a:lnTo>
                    <a:pt x="21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-1819462" y="3183413"/>
              <a:ext cx="54425" cy="57225"/>
            </a:xfrm>
            <a:custGeom>
              <a:avLst/>
              <a:gdLst/>
              <a:ahLst/>
              <a:cxnLst/>
              <a:rect l="l" t="t" r="r" b="b"/>
              <a:pathLst>
                <a:path w="2177" h="2289" extrusionOk="0">
                  <a:moveTo>
                    <a:pt x="1359" y="0"/>
                  </a:moveTo>
                  <a:cubicBezTo>
                    <a:pt x="1182" y="0"/>
                    <a:pt x="1012" y="68"/>
                    <a:pt x="873" y="193"/>
                  </a:cubicBezTo>
                  <a:lnTo>
                    <a:pt x="0" y="978"/>
                  </a:lnTo>
                  <a:lnTo>
                    <a:pt x="0" y="2289"/>
                  </a:lnTo>
                  <a:lnTo>
                    <a:pt x="549" y="2289"/>
                  </a:lnTo>
                  <a:lnTo>
                    <a:pt x="1098" y="1637"/>
                  </a:lnTo>
                  <a:lnTo>
                    <a:pt x="2176" y="1637"/>
                  </a:lnTo>
                  <a:lnTo>
                    <a:pt x="2176" y="1633"/>
                  </a:lnTo>
                  <a:lnTo>
                    <a:pt x="2176" y="997"/>
                  </a:lnTo>
                  <a:cubicBezTo>
                    <a:pt x="2176" y="593"/>
                    <a:pt x="1978" y="223"/>
                    <a:pt x="1669" y="71"/>
                  </a:cubicBezTo>
                  <a:cubicBezTo>
                    <a:pt x="1567" y="23"/>
                    <a:pt x="1462" y="0"/>
                    <a:pt x="1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-1902187" y="3289688"/>
              <a:ext cx="137150" cy="122550"/>
            </a:xfrm>
            <a:custGeom>
              <a:avLst/>
              <a:gdLst/>
              <a:ahLst/>
              <a:cxnLst/>
              <a:rect l="l" t="t" r="r" b="b"/>
              <a:pathLst>
                <a:path w="5486" h="4902" extrusionOk="0">
                  <a:moveTo>
                    <a:pt x="2787" y="1"/>
                  </a:moveTo>
                  <a:cubicBezTo>
                    <a:pt x="2429" y="1"/>
                    <a:pt x="2097" y="210"/>
                    <a:pt x="1891" y="565"/>
                  </a:cubicBezTo>
                  <a:lnTo>
                    <a:pt x="203" y="3484"/>
                  </a:lnTo>
                  <a:cubicBezTo>
                    <a:pt x="127" y="3617"/>
                    <a:pt x="54" y="3766"/>
                    <a:pt x="1" y="3911"/>
                  </a:cubicBezTo>
                  <a:lnTo>
                    <a:pt x="3035" y="4902"/>
                  </a:lnTo>
                  <a:lnTo>
                    <a:pt x="4125" y="2943"/>
                  </a:lnTo>
                  <a:lnTo>
                    <a:pt x="5485" y="2505"/>
                  </a:lnTo>
                  <a:lnTo>
                    <a:pt x="54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-1833287" y="3608388"/>
              <a:ext cx="102350" cy="49100"/>
            </a:xfrm>
            <a:custGeom>
              <a:avLst/>
              <a:gdLst/>
              <a:ahLst/>
              <a:cxnLst/>
              <a:rect l="l" t="t" r="r" b="b"/>
              <a:pathLst>
                <a:path w="4094" h="1964" extrusionOk="0">
                  <a:moveTo>
                    <a:pt x="2184" y="1"/>
                  </a:moveTo>
                  <a:lnTo>
                    <a:pt x="0" y="656"/>
                  </a:lnTo>
                  <a:lnTo>
                    <a:pt x="0" y="1964"/>
                  </a:lnTo>
                  <a:lnTo>
                    <a:pt x="4094" y="1964"/>
                  </a:lnTo>
                  <a:lnTo>
                    <a:pt x="4094" y="1312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-1908662" y="3387538"/>
              <a:ext cx="110175" cy="106450"/>
            </a:xfrm>
            <a:custGeom>
              <a:avLst/>
              <a:gdLst/>
              <a:ahLst/>
              <a:cxnLst/>
              <a:rect l="l" t="t" r="r" b="b"/>
              <a:pathLst>
                <a:path w="4407" h="4258" extrusionOk="0">
                  <a:moveTo>
                    <a:pt x="241" y="1"/>
                  </a:moveTo>
                  <a:cubicBezTo>
                    <a:pt x="191" y="123"/>
                    <a:pt x="149" y="252"/>
                    <a:pt x="115" y="382"/>
                  </a:cubicBezTo>
                  <a:cubicBezTo>
                    <a:pt x="39" y="668"/>
                    <a:pt x="1" y="965"/>
                    <a:pt x="1" y="1270"/>
                  </a:cubicBezTo>
                  <a:cubicBezTo>
                    <a:pt x="1" y="2920"/>
                    <a:pt x="1121" y="4258"/>
                    <a:pt x="2497" y="4258"/>
                  </a:cubicBezTo>
                  <a:lnTo>
                    <a:pt x="3278" y="4258"/>
                  </a:lnTo>
                  <a:lnTo>
                    <a:pt x="4406" y="1213"/>
                  </a:lnTo>
                  <a:lnTo>
                    <a:pt x="3275" y="992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42"/>
          <p:cNvGrpSpPr/>
          <p:nvPr/>
        </p:nvGrpSpPr>
        <p:grpSpPr>
          <a:xfrm>
            <a:off x="7644464" y="3433643"/>
            <a:ext cx="461919" cy="642243"/>
            <a:chOff x="-1932625" y="2586875"/>
            <a:chExt cx="340950" cy="474050"/>
          </a:xfrm>
        </p:grpSpPr>
        <p:sp>
          <p:nvSpPr>
            <p:cNvPr id="2442" name="Google Shape;2442;p42"/>
            <p:cNvSpPr/>
            <p:nvPr/>
          </p:nvSpPr>
          <p:spPr>
            <a:xfrm>
              <a:off x="-1843725" y="2774775"/>
              <a:ext cx="116550" cy="125800"/>
            </a:xfrm>
            <a:custGeom>
              <a:avLst/>
              <a:gdLst/>
              <a:ahLst/>
              <a:cxnLst/>
              <a:rect l="l" t="t" r="r" b="b"/>
              <a:pathLst>
                <a:path w="4662" h="5032" extrusionOk="0">
                  <a:moveTo>
                    <a:pt x="1" y="1"/>
                  </a:moveTo>
                  <a:lnTo>
                    <a:pt x="1" y="1963"/>
                  </a:lnTo>
                  <a:lnTo>
                    <a:pt x="2093" y="1963"/>
                  </a:lnTo>
                  <a:lnTo>
                    <a:pt x="3800" y="5031"/>
                  </a:lnTo>
                  <a:lnTo>
                    <a:pt x="4662" y="4166"/>
                  </a:lnTo>
                  <a:lnTo>
                    <a:pt x="3617" y="1030"/>
                  </a:lnTo>
                  <a:cubicBezTo>
                    <a:pt x="3408" y="409"/>
                    <a:pt x="2909" y="1"/>
                    <a:pt x="2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-1843725" y="2774775"/>
              <a:ext cx="116550" cy="125800"/>
            </a:xfrm>
            <a:custGeom>
              <a:avLst/>
              <a:gdLst/>
              <a:ahLst/>
              <a:cxnLst/>
              <a:rect l="l" t="t" r="r" b="b"/>
              <a:pathLst>
                <a:path w="4662" h="5032" extrusionOk="0">
                  <a:moveTo>
                    <a:pt x="1" y="1"/>
                  </a:moveTo>
                  <a:lnTo>
                    <a:pt x="1" y="1963"/>
                  </a:lnTo>
                  <a:lnTo>
                    <a:pt x="2093" y="1963"/>
                  </a:lnTo>
                  <a:lnTo>
                    <a:pt x="3800" y="5031"/>
                  </a:lnTo>
                  <a:lnTo>
                    <a:pt x="4662" y="4166"/>
                  </a:lnTo>
                  <a:lnTo>
                    <a:pt x="3617" y="1030"/>
                  </a:lnTo>
                  <a:cubicBezTo>
                    <a:pt x="3408" y="409"/>
                    <a:pt x="2909" y="1"/>
                    <a:pt x="2348" y="1"/>
                  </a:cubicBezTo>
                  <a:close/>
                </a:path>
              </a:pathLst>
            </a:custGeom>
            <a:solidFill>
              <a:srgbClr val="000000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-1714325" y="2889200"/>
              <a:ext cx="122650" cy="147250"/>
            </a:xfrm>
            <a:custGeom>
              <a:avLst/>
              <a:gdLst/>
              <a:ahLst/>
              <a:cxnLst/>
              <a:rect l="l" t="t" r="r" b="b"/>
              <a:pathLst>
                <a:path w="4906" h="5890" extrusionOk="0">
                  <a:moveTo>
                    <a:pt x="2455" y="1"/>
                  </a:moveTo>
                  <a:cubicBezTo>
                    <a:pt x="1098" y="1"/>
                    <a:pt x="0" y="1320"/>
                    <a:pt x="0" y="2947"/>
                  </a:cubicBezTo>
                  <a:cubicBezTo>
                    <a:pt x="0" y="4574"/>
                    <a:pt x="1098" y="5889"/>
                    <a:pt x="2455" y="5889"/>
                  </a:cubicBezTo>
                  <a:cubicBezTo>
                    <a:pt x="3808" y="5889"/>
                    <a:pt x="4905" y="4574"/>
                    <a:pt x="4905" y="2947"/>
                  </a:cubicBezTo>
                  <a:cubicBezTo>
                    <a:pt x="4905" y="1320"/>
                    <a:pt x="3808" y="1"/>
                    <a:pt x="2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-1761875" y="2856425"/>
              <a:ext cx="95600" cy="97975"/>
            </a:xfrm>
            <a:custGeom>
              <a:avLst/>
              <a:gdLst/>
              <a:ahLst/>
              <a:cxnLst/>
              <a:rect l="l" t="t" r="r" b="b"/>
              <a:pathLst>
                <a:path w="3824" h="3919" extrusionOk="0">
                  <a:moveTo>
                    <a:pt x="1910" y="1"/>
                  </a:moveTo>
                  <a:cubicBezTo>
                    <a:pt x="858" y="1"/>
                    <a:pt x="0" y="1022"/>
                    <a:pt x="0" y="2288"/>
                  </a:cubicBezTo>
                  <a:lnTo>
                    <a:pt x="0" y="3919"/>
                  </a:lnTo>
                  <a:lnTo>
                    <a:pt x="1090" y="3919"/>
                  </a:lnTo>
                  <a:lnTo>
                    <a:pt x="1090" y="2619"/>
                  </a:lnTo>
                  <a:cubicBezTo>
                    <a:pt x="1090" y="1895"/>
                    <a:pt x="1582" y="1308"/>
                    <a:pt x="2184" y="1308"/>
                  </a:cubicBezTo>
                  <a:lnTo>
                    <a:pt x="3823" y="1308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-1709275" y="2725700"/>
              <a:ext cx="90350" cy="310650"/>
            </a:xfrm>
            <a:custGeom>
              <a:avLst/>
              <a:gdLst/>
              <a:ahLst/>
              <a:cxnLst/>
              <a:rect l="l" t="t" r="r" b="b"/>
              <a:pathLst>
                <a:path w="3614" h="12426" extrusionOk="0">
                  <a:moveTo>
                    <a:pt x="0" y="1"/>
                  </a:moveTo>
                  <a:lnTo>
                    <a:pt x="2523" y="12425"/>
                  </a:lnTo>
                  <a:lnTo>
                    <a:pt x="3613" y="12425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-1843825" y="2774775"/>
              <a:ext cx="47775" cy="49100"/>
            </a:xfrm>
            <a:custGeom>
              <a:avLst/>
              <a:gdLst/>
              <a:ahLst/>
              <a:cxnLst/>
              <a:rect l="l" t="t" r="r" b="b"/>
              <a:pathLst>
                <a:path w="1911" h="1964" extrusionOk="0">
                  <a:moveTo>
                    <a:pt x="1" y="1"/>
                  </a:moveTo>
                  <a:lnTo>
                    <a:pt x="1" y="1963"/>
                  </a:lnTo>
                  <a:lnTo>
                    <a:pt x="1910" y="1963"/>
                  </a:lnTo>
                  <a:lnTo>
                    <a:pt x="19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-1714150" y="2676825"/>
              <a:ext cx="81875" cy="57300"/>
            </a:xfrm>
            <a:custGeom>
              <a:avLst/>
              <a:gdLst/>
              <a:ahLst/>
              <a:cxnLst/>
              <a:rect l="l" t="t" r="r" b="b"/>
              <a:pathLst>
                <a:path w="3275" h="2292" extrusionOk="0">
                  <a:moveTo>
                    <a:pt x="2886" y="0"/>
                  </a:moveTo>
                  <a:cubicBezTo>
                    <a:pt x="2869" y="0"/>
                    <a:pt x="2851" y="2"/>
                    <a:pt x="2833" y="5"/>
                  </a:cubicBezTo>
                  <a:cubicBezTo>
                    <a:pt x="2745" y="20"/>
                    <a:pt x="2669" y="69"/>
                    <a:pt x="2608" y="142"/>
                  </a:cubicBezTo>
                  <a:lnTo>
                    <a:pt x="1636" y="1304"/>
                  </a:lnTo>
                  <a:lnTo>
                    <a:pt x="1" y="1304"/>
                  </a:lnTo>
                  <a:lnTo>
                    <a:pt x="1" y="2291"/>
                  </a:lnTo>
                  <a:lnTo>
                    <a:pt x="1346" y="2291"/>
                  </a:lnTo>
                  <a:cubicBezTo>
                    <a:pt x="1704" y="2291"/>
                    <a:pt x="2051" y="2116"/>
                    <a:pt x="2307" y="1811"/>
                  </a:cubicBezTo>
                  <a:lnTo>
                    <a:pt x="3160" y="790"/>
                  </a:lnTo>
                  <a:cubicBezTo>
                    <a:pt x="3233" y="698"/>
                    <a:pt x="3275" y="584"/>
                    <a:pt x="3275" y="462"/>
                  </a:cubicBezTo>
                  <a:cubicBezTo>
                    <a:pt x="3275" y="205"/>
                    <a:pt x="3099" y="0"/>
                    <a:pt x="2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-1768650" y="3003650"/>
              <a:ext cx="34050" cy="32700"/>
            </a:xfrm>
            <a:custGeom>
              <a:avLst/>
              <a:gdLst/>
              <a:ahLst/>
              <a:cxnLst/>
              <a:rect l="l" t="t" r="r" b="b"/>
              <a:pathLst>
                <a:path w="1362" h="1308" extrusionOk="0">
                  <a:moveTo>
                    <a:pt x="1" y="0"/>
                  </a:moveTo>
                  <a:lnTo>
                    <a:pt x="550" y="1307"/>
                  </a:lnTo>
                  <a:lnTo>
                    <a:pt x="1361" y="1307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-1911950" y="2987250"/>
              <a:ext cx="34050" cy="49100"/>
            </a:xfrm>
            <a:custGeom>
              <a:avLst/>
              <a:gdLst/>
              <a:ahLst/>
              <a:cxnLst/>
              <a:rect l="l" t="t" r="r" b="b"/>
              <a:pathLst>
                <a:path w="1362" h="1964" extrusionOk="0">
                  <a:moveTo>
                    <a:pt x="1" y="1"/>
                  </a:moveTo>
                  <a:lnTo>
                    <a:pt x="1" y="1963"/>
                  </a:lnTo>
                  <a:lnTo>
                    <a:pt x="816" y="1963"/>
                  </a:lnTo>
                  <a:lnTo>
                    <a:pt x="1361" y="656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-1877925" y="2848425"/>
              <a:ext cx="27375" cy="65400"/>
            </a:xfrm>
            <a:custGeom>
              <a:avLst/>
              <a:gdLst/>
              <a:ahLst/>
              <a:cxnLst/>
              <a:rect l="l" t="t" r="r" b="b"/>
              <a:pathLst>
                <a:path w="1095" h="2616" extrusionOk="0">
                  <a:moveTo>
                    <a:pt x="0" y="1"/>
                  </a:moveTo>
                  <a:lnTo>
                    <a:pt x="0" y="2615"/>
                  </a:lnTo>
                  <a:lnTo>
                    <a:pt x="1094" y="2615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-1932625" y="2895300"/>
              <a:ext cx="198025" cy="108450"/>
            </a:xfrm>
            <a:custGeom>
              <a:avLst/>
              <a:gdLst/>
              <a:ahLst/>
              <a:cxnLst/>
              <a:rect l="l" t="t" r="r" b="b"/>
              <a:pathLst>
                <a:path w="7921" h="4338" extrusionOk="0">
                  <a:moveTo>
                    <a:pt x="1804" y="1"/>
                  </a:moveTo>
                  <a:cubicBezTo>
                    <a:pt x="809" y="1"/>
                    <a:pt x="1" y="973"/>
                    <a:pt x="1" y="2169"/>
                  </a:cubicBezTo>
                  <a:cubicBezTo>
                    <a:pt x="1" y="3370"/>
                    <a:pt x="809" y="4338"/>
                    <a:pt x="1804" y="4338"/>
                  </a:cubicBezTo>
                  <a:lnTo>
                    <a:pt x="7913" y="4338"/>
                  </a:lnTo>
                  <a:lnTo>
                    <a:pt x="7920" y="1685"/>
                  </a:lnTo>
                  <a:lnTo>
                    <a:pt x="2223" y="58"/>
                  </a:lnTo>
                  <a:cubicBezTo>
                    <a:pt x="2086" y="20"/>
                    <a:pt x="1945" y="1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2"/>
            <p:cNvSpPr/>
            <p:nvPr/>
          </p:nvSpPr>
          <p:spPr>
            <a:xfrm>
              <a:off x="-1905175" y="2815650"/>
              <a:ext cx="95600" cy="32800"/>
            </a:xfrm>
            <a:custGeom>
              <a:avLst/>
              <a:gdLst/>
              <a:ahLst/>
              <a:cxnLst/>
              <a:rect l="l" t="t" r="r" b="b"/>
              <a:pathLst>
                <a:path w="3824" h="1312" extrusionOk="0">
                  <a:moveTo>
                    <a:pt x="0" y="1"/>
                  </a:moveTo>
                  <a:lnTo>
                    <a:pt x="0" y="1312"/>
                  </a:lnTo>
                  <a:lnTo>
                    <a:pt x="3823" y="131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2"/>
            <p:cNvSpPr/>
            <p:nvPr/>
          </p:nvSpPr>
          <p:spPr>
            <a:xfrm>
              <a:off x="-1897375" y="2643975"/>
              <a:ext cx="128675" cy="294425"/>
            </a:xfrm>
            <a:custGeom>
              <a:avLst/>
              <a:gdLst/>
              <a:ahLst/>
              <a:cxnLst/>
              <a:rect l="l" t="t" r="r" b="b"/>
              <a:pathLst>
                <a:path w="5147" h="11777" extrusionOk="0">
                  <a:moveTo>
                    <a:pt x="3782" y="0"/>
                  </a:moveTo>
                  <a:lnTo>
                    <a:pt x="1461" y="2775"/>
                  </a:lnTo>
                  <a:lnTo>
                    <a:pt x="717" y="3666"/>
                  </a:lnTo>
                  <a:cubicBezTo>
                    <a:pt x="618" y="3792"/>
                    <a:pt x="535" y="3926"/>
                    <a:pt x="462" y="4070"/>
                  </a:cubicBezTo>
                  <a:cubicBezTo>
                    <a:pt x="1" y="5019"/>
                    <a:pt x="268" y="6235"/>
                    <a:pt x="1057" y="6788"/>
                  </a:cubicBezTo>
                  <a:lnTo>
                    <a:pt x="2303" y="7657"/>
                  </a:lnTo>
                  <a:lnTo>
                    <a:pt x="3511" y="8503"/>
                  </a:lnTo>
                  <a:lnTo>
                    <a:pt x="1602" y="11445"/>
                  </a:lnTo>
                  <a:lnTo>
                    <a:pt x="2962" y="11776"/>
                  </a:lnTo>
                  <a:lnTo>
                    <a:pt x="4700" y="9688"/>
                  </a:lnTo>
                  <a:cubicBezTo>
                    <a:pt x="4986" y="9345"/>
                    <a:pt x="5146" y="8888"/>
                    <a:pt x="5146" y="8407"/>
                  </a:cubicBezTo>
                  <a:cubicBezTo>
                    <a:pt x="5146" y="7851"/>
                    <a:pt x="4929" y="7321"/>
                    <a:pt x="4563" y="6974"/>
                  </a:cubicBezTo>
                  <a:lnTo>
                    <a:pt x="3610" y="6086"/>
                  </a:lnTo>
                  <a:lnTo>
                    <a:pt x="2692" y="5229"/>
                  </a:lnTo>
                  <a:lnTo>
                    <a:pt x="4330" y="3266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2"/>
            <p:cNvSpPr/>
            <p:nvPr/>
          </p:nvSpPr>
          <p:spPr>
            <a:xfrm>
              <a:off x="-1860975" y="2644050"/>
              <a:ext cx="71775" cy="118550"/>
            </a:xfrm>
            <a:custGeom>
              <a:avLst/>
              <a:gdLst/>
              <a:ahLst/>
              <a:cxnLst/>
              <a:rect l="l" t="t" r="r" b="b"/>
              <a:pathLst>
                <a:path w="2871" h="4742" extrusionOk="0">
                  <a:moveTo>
                    <a:pt x="2322" y="1"/>
                  </a:moveTo>
                  <a:lnTo>
                    <a:pt x="1" y="2779"/>
                  </a:lnTo>
                  <a:lnTo>
                    <a:pt x="1640" y="4742"/>
                  </a:lnTo>
                  <a:lnTo>
                    <a:pt x="2871" y="3267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2"/>
            <p:cNvSpPr/>
            <p:nvPr/>
          </p:nvSpPr>
          <p:spPr>
            <a:xfrm>
              <a:off x="-1884700" y="2586875"/>
              <a:ext cx="88825" cy="54475"/>
            </a:xfrm>
            <a:custGeom>
              <a:avLst/>
              <a:gdLst/>
              <a:ahLst/>
              <a:cxnLst/>
              <a:rect l="l" t="t" r="r" b="b"/>
              <a:pathLst>
                <a:path w="3553" h="2179" extrusionOk="0">
                  <a:moveTo>
                    <a:pt x="2590" y="1"/>
                  </a:moveTo>
                  <a:cubicBezTo>
                    <a:pt x="2180" y="1"/>
                    <a:pt x="1799" y="280"/>
                    <a:pt x="1613" y="721"/>
                  </a:cubicBezTo>
                  <a:cubicBezTo>
                    <a:pt x="1457" y="1087"/>
                    <a:pt x="1175" y="1354"/>
                    <a:pt x="835" y="1434"/>
                  </a:cubicBezTo>
                  <a:lnTo>
                    <a:pt x="1" y="1636"/>
                  </a:lnTo>
                  <a:lnTo>
                    <a:pt x="908" y="2040"/>
                  </a:lnTo>
                  <a:cubicBezTo>
                    <a:pt x="1117" y="2134"/>
                    <a:pt x="1333" y="2179"/>
                    <a:pt x="1547" y="2179"/>
                  </a:cubicBezTo>
                  <a:cubicBezTo>
                    <a:pt x="2108" y="2179"/>
                    <a:pt x="2651" y="1868"/>
                    <a:pt x="3004" y="1305"/>
                  </a:cubicBezTo>
                  <a:lnTo>
                    <a:pt x="3553" y="1305"/>
                  </a:lnTo>
                  <a:lnTo>
                    <a:pt x="3545" y="653"/>
                  </a:lnTo>
                  <a:lnTo>
                    <a:pt x="3305" y="363"/>
                  </a:lnTo>
                  <a:cubicBezTo>
                    <a:pt x="3122" y="142"/>
                    <a:pt x="2878" y="9"/>
                    <a:pt x="2623" y="1"/>
                  </a:cubicBezTo>
                  <a:cubicBezTo>
                    <a:pt x="2612" y="1"/>
                    <a:pt x="2601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2"/>
            <p:cNvSpPr/>
            <p:nvPr/>
          </p:nvSpPr>
          <p:spPr>
            <a:xfrm>
              <a:off x="-1809600" y="2619475"/>
              <a:ext cx="40975" cy="49175"/>
            </a:xfrm>
            <a:custGeom>
              <a:avLst/>
              <a:gdLst/>
              <a:ahLst/>
              <a:cxnLst/>
              <a:rect l="l" t="t" r="r" b="b"/>
              <a:pathLst>
                <a:path w="1639" h="1967" extrusionOk="0">
                  <a:moveTo>
                    <a:pt x="819" y="1"/>
                  </a:moveTo>
                  <a:lnTo>
                    <a:pt x="271" y="656"/>
                  </a:lnTo>
                  <a:lnTo>
                    <a:pt x="0" y="656"/>
                  </a:lnTo>
                  <a:lnTo>
                    <a:pt x="0" y="988"/>
                  </a:lnTo>
                  <a:cubicBezTo>
                    <a:pt x="0" y="1526"/>
                    <a:pt x="364" y="1966"/>
                    <a:pt x="814" y="1966"/>
                  </a:cubicBezTo>
                  <a:cubicBezTo>
                    <a:pt x="836" y="1966"/>
                    <a:pt x="858" y="1965"/>
                    <a:pt x="880" y="1963"/>
                  </a:cubicBezTo>
                  <a:cubicBezTo>
                    <a:pt x="1300" y="1925"/>
                    <a:pt x="1639" y="1464"/>
                    <a:pt x="1639" y="965"/>
                  </a:cubicBezTo>
                  <a:lnTo>
                    <a:pt x="16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2"/>
            <p:cNvSpPr/>
            <p:nvPr/>
          </p:nvSpPr>
          <p:spPr>
            <a:xfrm>
              <a:off x="-1809700" y="2595025"/>
              <a:ext cx="41000" cy="40875"/>
            </a:xfrm>
            <a:custGeom>
              <a:avLst/>
              <a:gdLst/>
              <a:ahLst/>
              <a:cxnLst/>
              <a:rect l="l" t="t" r="r" b="b"/>
              <a:pathLst>
                <a:path w="1640" h="1635" extrusionOk="0">
                  <a:moveTo>
                    <a:pt x="817" y="0"/>
                  </a:moveTo>
                  <a:cubicBezTo>
                    <a:pt x="796" y="0"/>
                    <a:pt x="776" y="1"/>
                    <a:pt x="755" y="3"/>
                  </a:cubicBezTo>
                  <a:cubicBezTo>
                    <a:pt x="336" y="41"/>
                    <a:pt x="0" y="498"/>
                    <a:pt x="0" y="1005"/>
                  </a:cubicBezTo>
                  <a:lnTo>
                    <a:pt x="0" y="1634"/>
                  </a:lnTo>
                  <a:lnTo>
                    <a:pt x="271" y="1634"/>
                  </a:lnTo>
                  <a:lnTo>
                    <a:pt x="820" y="979"/>
                  </a:lnTo>
                  <a:lnTo>
                    <a:pt x="1639" y="979"/>
                  </a:lnTo>
                  <a:cubicBezTo>
                    <a:pt x="1639" y="439"/>
                    <a:pt x="1273" y="0"/>
                    <a:pt x="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2"/>
            <p:cNvSpPr/>
            <p:nvPr/>
          </p:nvSpPr>
          <p:spPr>
            <a:xfrm>
              <a:off x="-1837250" y="2660250"/>
              <a:ext cx="137425" cy="90075"/>
            </a:xfrm>
            <a:custGeom>
              <a:avLst/>
              <a:gdLst/>
              <a:ahLst/>
              <a:cxnLst/>
              <a:rect l="l" t="t" r="r" b="b"/>
              <a:pathLst>
                <a:path w="5497" h="3603" extrusionOk="0">
                  <a:moveTo>
                    <a:pt x="771" y="1"/>
                  </a:moveTo>
                  <a:cubicBezTo>
                    <a:pt x="348" y="1"/>
                    <a:pt x="1" y="416"/>
                    <a:pt x="1" y="923"/>
                  </a:cubicBezTo>
                  <a:cubicBezTo>
                    <a:pt x="1" y="1167"/>
                    <a:pt x="81" y="1407"/>
                    <a:pt x="226" y="1579"/>
                  </a:cubicBezTo>
                  <a:lnTo>
                    <a:pt x="1453" y="3050"/>
                  </a:lnTo>
                  <a:cubicBezTo>
                    <a:pt x="1750" y="3408"/>
                    <a:pt x="2143" y="3602"/>
                    <a:pt x="2558" y="3602"/>
                  </a:cubicBezTo>
                  <a:cubicBezTo>
                    <a:pt x="2672" y="3602"/>
                    <a:pt x="2791" y="3587"/>
                    <a:pt x="2901" y="3553"/>
                  </a:cubicBezTo>
                  <a:lnTo>
                    <a:pt x="5058" y="2970"/>
                  </a:lnTo>
                  <a:cubicBezTo>
                    <a:pt x="5317" y="2897"/>
                    <a:pt x="5497" y="2627"/>
                    <a:pt x="5497" y="2306"/>
                  </a:cubicBezTo>
                  <a:cubicBezTo>
                    <a:pt x="5497" y="1883"/>
                    <a:pt x="5211" y="1540"/>
                    <a:pt x="4860" y="1540"/>
                  </a:cubicBezTo>
                  <a:cubicBezTo>
                    <a:pt x="4738" y="1540"/>
                    <a:pt x="4624" y="1579"/>
                    <a:pt x="4525" y="1647"/>
                  </a:cubicBezTo>
                  <a:lnTo>
                    <a:pt x="4090" y="1963"/>
                  </a:lnTo>
                  <a:lnTo>
                    <a:pt x="2730" y="1963"/>
                  </a:lnTo>
                  <a:lnTo>
                    <a:pt x="1319" y="271"/>
                  </a:lnTo>
                  <a:cubicBezTo>
                    <a:pt x="1178" y="100"/>
                    <a:pt x="976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2"/>
            <p:cNvSpPr/>
            <p:nvPr/>
          </p:nvSpPr>
          <p:spPr>
            <a:xfrm>
              <a:off x="-1864600" y="2930075"/>
              <a:ext cx="47875" cy="65500"/>
            </a:xfrm>
            <a:custGeom>
              <a:avLst/>
              <a:gdLst/>
              <a:ahLst/>
              <a:cxnLst/>
              <a:rect l="l" t="t" r="r" b="b"/>
              <a:pathLst>
                <a:path w="1915" h="2620" extrusionOk="0">
                  <a:moveTo>
                    <a:pt x="279" y="1"/>
                  </a:moveTo>
                  <a:lnTo>
                    <a:pt x="1" y="332"/>
                  </a:lnTo>
                  <a:lnTo>
                    <a:pt x="1365" y="2619"/>
                  </a:lnTo>
                  <a:lnTo>
                    <a:pt x="1914" y="1964"/>
                  </a:lnTo>
                  <a:lnTo>
                    <a:pt x="1640" y="332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E0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2"/>
            <p:cNvSpPr/>
            <p:nvPr/>
          </p:nvSpPr>
          <p:spPr>
            <a:xfrm>
              <a:off x="-1932425" y="3036325"/>
              <a:ext cx="313775" cy="24600"/>
            </a:xfrm>
            <a:custGeom>
              <a:avLst/>
              <a:gdLst/>
              <a:ahLst/>
              <a:cxnLst/>
              <a:rect l="l" t="t" r="r" b="b"/>
              <a:pathLst>
                <a:path w="12551" h="984" extrusionOk="0">
                  <a:moveTo>
                    <a:pt x="0" y="0"/>
                  </a:moveTo>
                  <a:lnTo>
                    <a:pt x="0" y="984"/>
                  </a:lnTo>
                  <a:lnTo>
                    <a:pt x="12551" y="984"/>
                  </a:lnTo>
                  <a:lnTo>
                    <a:pt x="12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2"/>
            <p:cNvSpPr/>
            <p:nvPr/>
          </p:nvSpPr>
          <p:spPr>
            <a:xfrm>
              <a:off x="-1897750" y="2713325"/>
              <a:ext cx="90450" cy="122175"/>
            </a:xfrm>
            <a:custGeom>
              <a:avLst/>
              <a:gdLst/>
              <a:ahLst/>
              <a:cxnLst/>
              <a:rect l="l" t="t" r="r" b="b"/>
              <a:pathLst>
                <a:path w="3618" h="4887" extrusionOk="0">
                  <a:moveTo>
                    <a:pt x="1464" y="1"/>
                  </a:moveTo>
                  <a:lnTo>
                    <a:pt x="721" y="892"/>
                  </a:lnTo>
                  <a:cubicBezTo>
                    <a:pt x="618" y="1018"/>
                    <a:pt x="534" y="1152"/>
                    <a:pt x="462" y="1296"/>
                  </a:cubicBezTo>
                  <a:cubicBezTo>
                    <a:pt x="1" y="2245"/>
                    <a:pt x="267" y="3461"/>
                    <a:pt x="1056" y="4014"/>
                  </a:cubicBezTo>
                  <a:lnTo>
                    <a:pt x="2306" y="4886"/>
                  </a:lnTo>
                  <a:lnTo>
                    <a:pt x="3618" y="3316"/>
                  </a:lnTo>
                  <a:lnTo>
                    <a:pt x="2691" y="2455"/>
                  </a:lnTo>
                  <a:lnTo>
                    <a:pt x="3103" y="196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2"/>
            <p:cNvSpPr/>
            <p:nvPr/>
          </p:nvSpPr>
          <p:spPr>
            <a:xfrm>
              <a:off x="-1932425" y="3036313"/>
              <a:ext cx="313775" cy="24600"/>
            </a:xfrm>
            <a:custGeom>
              <a:avLst/>
              <a:gdLst/>
              <a:ahLst/>
              <a:cxnLst/>
              <a:rect l="l" t="t" r="r" b="b"/>
              <a:pathLst>
                <a:path w="12551" h="984" extrusionOk="0">
                  <a:moveTo>
                    <a:pt x="0" y="0"/>
                  </a:moveTo>
                  <a:lnTo>
                    <a:pt x="0" y="984"/>
                  </a:lnTo>
                  <a:lnTo>
                    <a:pt x="12551" y="984"/>
                  </a:lnTo>
                  <a:lnTo>
                    <a:pt x="12551" y="0"/>
                  </a:lnTo>
                  <a:close/>
                </a:path>
              </a:pathLst>
            </a:custGeom>
            <a:solidFill>
              <a:srgbClr val="000000">
                <a:alpha val="3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EBD3E10-F0EA-A4EC-EED4-17A389DC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ctrTitle"/>
          </p:nvPr>
        </p:nvSpPr>
        <p:spPr>
          <a:xfrm>
            <a:off x="4877223" y="1575666"/>
            <a:ext cx="3843900" cy="1099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Test Físicos</a:t>
            </a:r>
            <a:endParaRPr sz="5400" dirty="0"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5214295" y="4300578"/>
            <a:ext cx="3843900" cy="677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Profesora: Steffany Medrano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Asignatura: Educación Física y Salud</a:t>
            </a:r>
            <a:endParaRPr dirty="0"/>
          </a:p>
        </p:txBody>
      </p:sp>
      <p:grpSp>
        <p:nvGrpSpPr>
          <p:cNvPr id="47" name="Google Shape;47;p15"/>
          <p:cNvGrpSpPr/>
          <p:nvPr/>
        </p:nvGrpSpPr>
        <p:grpSpPr>
          <a:xfrm>
            <a:off x="239862" y="562144"/>
            <a:ext cx="4230877" cy="4077251"/>
            <a:chOff x="204948" y="411321"/>
            <a:chExt cx="4230877" cy="4077251"/>
          </a:xfrm>
        </p:grpSpPr>
        <p:sp>
          <p:nvSpPr>
            <p:cNvPr id="48" name="Google Shape;48;p15"/>
            <p:cNvSpPr/>
            <p:nvPr/>
          </p:nvSpPr>
          <p:spPr>
            <a:xfrm rot="7219929" flipH="1">
              <a:off x="690496" y="1672835"/>
              <a:ext cx="1311149" cy="1877044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5"/>
            <p:cNvSpPr/>
            <p:nvPr/>
          </p:nvSpPr>
          <p:spPr>
            <a:xfrm rot="3549742" flipH="1">
              <a:off x="1298104" y="2480217"/>
              <a:ext cx="1311150" cy="1877046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4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 rot="10800000" flipH="1">
              <a:off x="1067015" y="626248"/>
              <a:ext cx="1311138" cy="1877029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7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 rot="-7632189" flipH="1">
              <a:off x="2151878" y="562434"/>
              <a:ext cx="1311155" cy="1877053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 rot="-4615111" flipH="1">
              <a:off x="2717688" y="1267683"/>
              <a:ext cx="1311160" cy="1877061"/>
            </a:xfrm>
            <a:custGeom>
              <a:avLst/>
              <a:gdLst/>
              <a:ahLst/>
              <a:cxnLst/>
              <a:rect l="l" t="t" r="r" b="b"/>
              <a:pathLst>
                <a:path w="10651" h="15248" extrusionOk="0">
                  <a:moveTo>
                    <a:pt x="9616" y="1"/>
                  </a:moveTo>
                  <a:cubicBezTo>
                    <a:pt x="9193" y="1"/>
                    <a:pt x="8694" y="198"/>
                    <a:pt x="8102" y="608"/>
                  </a:cubicBezTo>
                  <a:cubicBezTo>
                    <a:pt x="6494" y="1721"/>
                    <a:pt x="4458" y="4298"/>
                    <a:pt x="2788" y="7336"/>
                  </a:cubicBezTo>
                  <a:cubicBezTo>
                    <a:pt x="1048" y="10507"/>
                    <a:pt x="182" y="13318"/>
                    <a:pt x="479" y="14860"/>
                  </a:cubicBezTo>
                  <a:cubicBezTo>
                    <a:pt x="496" y="14947"/>
                    <a:pt x="549" y="15223"/>
                    <a:pt x="739" y="15244"/>
                  </a:cubicBezTo>
                  <a:cubicBezTo>
                    <a:pt x="735" y="15244"/>
                    <a:pt x="743" y="15248"/>
                    <a:pt x="747" y="15248"/>
                  </a:cubicBezTo>
                  <a:cubicBezTo>
                    <a:pt x="1159" y="15248"/>
                    <a:pt x="1778" y="13912"/>
                    <a:pt x="2998" y="11175"/>
                  </a:cubicBezTo>
                  <a:cubicBezTo>
                    <a:pt x="4759" y="7245"/>
                    <a:pt x="7171" y="1853"/>
                    <a:pt x="9413" y="1053"/>
                  </a:cubicBezTo>
                  <a:cubicBezTo>
                    <a:pt x="9595" y="987"/>
                    <a:pt x="9772" y="955"/>
                    <a:pt x="9944" y="955"/>
                  </a:cubicBezTo>
                  <a:cubicBezTo>
                    <a:pt x="10161" y="955"/>
                    <a:pt x="10371" y="1007"/>
                    <a:pt x="10576" y="1111"/>
                  </a:cubicBezTo>
                  <a:lnTo>
                    <a:pt x="10650" y="970"/>
                  </a:lnTo>
                  <a:cubicBezTo>
                    <a:pt x="10421" y="859"/>
                    <a:pt x="10184" y="801"/>
                    <a:pt x="9940" y="801"/>
                  </a:cubicBezTo>
                  <a:cubicBezTo>
                    <a:pt x="9750" y="801"/>
                    <a:pt x="9557" y="836"/>
                    <a:pt x="9360" y="909"/>
                  </a:cubicBezTo>
                  <a:cubicBezTo>
                    <a:pt x="7055" y="1729"/>
                    <a:pt x="4627" y="7155"/>
                    <a:pt x="2862" y="11113"/>
                  </a:cubicBezTo>
                  <a:cubicBezTo>
                    <a:pt x="1984" y="13071"/>
                    <a:pt x="1085" y="15091"/>
                    <a:pt x="759" y="15091"/>
                  </a:cubicBezTo>
                  <a:lnTo>
                    <a:pt x="747" y="15091"/>
                  </a:lnTo>
                  <a:cubicBezTo>
                    <a:pt x="714" y="15087"/>
                    <a:pt x="665" y="15021"/>
                    <a:pt x="628" y="14836"/>
                  </a:cubicBezTo>
                  <a:cubicBezTo>
                    <a:pt x="1" y="11533"/>
                    <a:pt x="4911" y="3007"/>
                    <a:pt x="8189" y="740"/>
                  </a:cubicBezTo>
                  <a:cubicBezTo>
                    <a:pt x="8736" y="361"/>
                    <a:pt x="9227" y="175"/>
                    <a:pt x="9634" y="175"/>
                  </a:cubicBezTo>
                  <a:cubicBezTo>
                    <a:pt x="9844" y="175"/>
                    <a:pt x="10031" y="225"/>
                    <a:pt x="10193" y="323"/>
                  </a:cubicBezTo>
                  <a:lnTo>
                    <a:pt x="10193" y="146"/>
                  </a:lnTo>
                  <a:cubicBezTo>
                    <a:pt x="10018" y="50"/>
                    <a:pt x="9827" y="1"/>
                    <a:pt x="9616" y="1"/>
                  </a:cubicBezTo>
                  <a:close/>
                </a:path>
              </a:pathLst>
            </a:custGeom>
            <a:solidFill>
              <a:srgbClr val="FF7500">
                <a:alpha val="4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53;p15"/>
            <p:cNvGrpSpPr/>
            <p:nvPr/>
          </p:nvGrpSpPr>
          <p:grpSpPr>
            <a:xfrm flipH="1">
              <a:off x="1957575" y="734125"/>
              <a:ext cx="1826321" cy="3754448"/>
              <a:chOff x="5877300" y="985775"/>
              <a:chExt cx="1826321" cy="3754448"/>
            </a:xfrm>
          </p:grpSpPr>
          <p:sp>
            <p:nvSpPr>
              <p:cNvPr id="54" name="Google Shape;54;p15"/>
              <p:cNvSpPr/>
              <p:nvPr/>
            </p:nvSpPr>
            <p:spPr>
              <a:xfrm>
                <a:off x="6702575" y="2547431"/>
                <a:ext cx="894937" cy="2102302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7078" extrusionOk="0">
                    <a:moveTo>
                      <a:pt x="351" y="9533"/>
                    </a:moveTo>
                    <a:cubicBezTo>
                      <a:pt x="594" y="9809"/>
                      <a:pt x="1052" y="10448"/>
                      <a:pt x="1769" y="11178"/>
                    </a:cubicBezTo>
                    <a:cubicBezTo>
                      <a:pt x="2800" y="12217"/>
                      <a:pt x="3938" y="13536"/>
                      <a:pt x="4598" y="14192"/>
                    </a:cubicBezTo>
                    <a:cubicBezTo>
                      <a:pt x="4878" y="14464"/>
                      <a:pt x="4940" y="14876"/>
                      <a:pt x="4758" y="15210"/>
                    </a:cubicBezTo>
                    <a:lnTo>
                      <a:pt x="3876" y="16830"/>
                    </a:lnTo>
                    <a:lnTo>
                      <a:pt x="4507" y="17078"/>
                    </a:lnTo>
                    <a:lnTo>
                      <a:pt x="5962" y="15783"/>
                    </a:lnTo>
                    <a:lnTo>
                      <a:pt x="6919" y="15066"/>
                    </a:lnTo>
                    <a:lnTo>
                      <a:pt x="5834" y="14089"/>
                    </a:lnTo>
                    <a:cubicBezTo>
                      <a:pt x="4989" y="13277"/>
                      <a:pt x="4445" y="11273"/>
                      <a:pt x="3934" y="10506"/>
                    </a:cubicBezTo>
                    <a:cubicBezTo>
                      <a:pt x="3827" y="10341"/>
                      <a:pt x="3686" y="10176"/>
                      <a:pt x="3538" y="10019"/>
                    </a:cubicBezTo>
                    <a:cubicBezTo>
                      <a:pt x="2903" y="9364"/>
                      <a:pt x="2190" y="8820"/>
                      <a:pt x="2190" y="8820"/>
                    </a:cubicBezTo>
                    <a:cubicBezTo>
                      <a:pt x="2190" y="8820"/>
                      <a:pt x="3959" y="7245"/>
                      <a:pt x="4536" y="6503"/>
                    </a:cubicBezTo>
                    <a:cubicBezTo>
                      <a:pt x="4919" y="6012"/>
                      <a:pt x="5628" y="4792"/>
                      <a:pt x="5975" y="4371"/>
                    </a:cubicBezTo>
                    <a:cubicBezTo>
                      <a:pt x="6346" y="3926"/>
                      <a:pt x="7207" y="3415"/>
                      <a:pt x="7249" y="2124"/>
                    </a:cubicBezTo>
                    <a:cubicBezTo>
                      <a:pt x="7269" y="1563"/>
                      <a:pt x="6424" y="265"/>
                      <a:pt x="6222" y="1"/>
                    </a:cubicBezTo>
                    <a:lnTo>
                      <a:pt x="3468" y="867"/>
                    </a:lnTo>
                    <a:lnTo>
                      <a:pt x="3484" y="1926"/>
                    </a:lnTo>
                    <a:lnTo>
                      <a:pt x="3497" y="2516"/>
                    </a:lnTo>
                    <a:cubicBezTo>
                      <a:pt x="3497" y="2516"/>
                      <a:pt x="2363" y="4445"/>
                      <a:pt x="1716" y="5394"/>
                    </a:cubicBezTo>
                    <a:cubicBezTo>
                      <a:pt x="1147" y="6243"/>
                      <a:pt x="1" y="9125"/>
                      <a:pt x="351" y="95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6702075" y="2547431"/>
                <a:ext cx="894937" cy="2102302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7078" extrusionOk="0">
                    <a:moveTo>
                      <a:pt x="351" y="9533"/>
                    </a:moveTo>
                    <a:cubicBezTo>
                      <a:pt x="594" y="9809"/>
                      <a:pt x="1052" y="10448"/>
                      <a:pt x="1769" y="11178"/>
                    </a:cubicBezTo>
                    <a:cubicBezTo>
                      <a:pt x="2800" y="12217"/>
                      <a:pt x="3938" y="13536"/>
                      <a:pt x="4598" y="14192"/>
                    </a:cubicBezTo>
                    <a:cubicBezTo>
                      <a:pt x="4878" y="14464"/>
                      <a:pt x="4940" y="14876"/>
                      <a:pt x="4758" y="15210"/>
                    </a:cubicBezTo>
                    <a:lnTo>
                      <a:pt x="3876" y="16830"/>
                    </a:lnTo>
                    <a:lnTo>
                      <a:pt x="4507" y="17078"/>
                    </a:lnTo>
                    <a:lnTo>
                      <a:pt x="5962" y="15783"/>
                    </a:lnTo>
                    <a:lnTo>
                      <a:pt x="6919" y="15066"/>
                    </a:lnTo>
                    <a:lnTo>
                      <a:pt x="5834" y="14089"/>
                    </a:lnTo>
                    <a:cubicBezTo>
                      <a:pt x="4989" y="13277"/>
                      <a:pt x="4445" y="11273"/>
                      <a:pt x="3934" y="10506"/>
                    </a:cubicBezTo>
                    <a:cubicBezTo>
                      <a:pt x="3827" y="10341"/>
                      <a:pt x="3686" y="10176"/>
                      <a:pt x="3538" y="10019"/>
                    </a:cubicBezTo>
                    <a:cubicBezTo>
                      <a:pt x="2903" y="9364"/>
                      <a:pt x="2190" y="8820"/>
                      <a:pt x="2190" y="8820"/>
                    </a:cubicBezTo>
                    <a:cubicBezTo>
                      <a:pt x="2190" y="8820"/>
                      <a:pt x="3959" y="7245"/>
                      <a:pt x="4536" y="6503"/>
                    </a:cubicBezTo>
                    <a:cubicBezTo>
                      <a:pt x="4919" y="6012"/>
                      <a:pt x="5628" y="4792"/>
                      <a:pt x="5975" y="4371"/>
                    </a:cubicBezTo>
                    <a:cubicBezTo>
                      <a:pt x="6346" y="3926"/>
                      <a:pt x="7207" y="3415"/>
                      <a:pt x="7249" y="2124"/>
                    </a:cubicBezTo>
                    <a:cubicBezTo>
                      <a:pt x="7269" y="1563"/>
                      <a:pt x="6424" y="265"/>
                      <a:pt x="6222" y="1"/>
                    </a:cubicBezTo>
                    <a:lnTo>
                      <a:pt x="3468" y="867"/>
                    </a:lnTo>
                    <a:lnTo>
                      <a:pt x="3484" y="1926"/>
                    </a:lnTo>
                    <a:lnTo>
                      <a:pt x="3497" y="2516"/>
                    </a:lnTo>
                    <a:cubicBezTo>
                      <a:pt x="3497" y="2516"/>
                      <a:pt x="2363" y="4445"/>
                      <a:pt x="1716" y="5394"/>
                    </a:cubicBezTo>
                    <a:cubicBezTo>
                      <a:pt x="1147" y="6243"/>
                      <a:pt x="1" y="9125"/>
                      <a:pt x="351" y="9533"/>
                    </a:cubicBezTo>
                    <a:close/>
                  </a:path>
                </a:pathLst>
              </a:custGeom>
              <a:solidFill>
                <a:srgbClr val="000000">
                  <a:alpha val="30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7155332" y="4363906"/>
                <a:ext cx="473566" cy="31070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524" extrusionOk="0">
                    <a:moveTo>
                      <a:pt x="3567" y="1"/>
                    </a:moveTo>
                    <a:lnTo>
                      <a:pt x="2251" y="1023"/>
                    </a:lnTo>
                    <a:lnTo>
                      <a:pt x="1245" y="1806"/>
                    </a:lnTo>
                    <a:lnTo>
                      <a:pt x="0" y="2301"/>
                    </a:lnTo>
                    <a:cubicBezTo>
                      <a:pt x="132" y="2462"/>
                      <a:pt x="311" y="2523"/>
                      <a:pt x="507" y="2523"/>
                    </a:cubicBezTo>
                    <a:cubicBezTo>
                      <a:pt x="870" y="2523"/>
                      <a:pt x="1290" y="2311"/>
                      <a:pt x="1571" y="2124"/>
                    </a:cubicBezTo>
                    <a:cubicBezTo>
                      <a:pt x="1794" y="1976"/>
                      <a:pt x="2041" y="1543"/>
                      <a:pt x="2453" y="1320"/>
                    </a:cubicBezTo>
                    <a:cubicBezTo>
                      <a:pt x="2684" y="1196"/>
                      <a:pt x="3847" y="347"/>
                      <a:pt x="3723" y="190"/>
                    </a:cubicBezTo>
                    <a:lnTo>
                      <a:pt x="356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7143637" y="4262225"/>
                <a:ext cx="451285" cy="397367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228" extrusionOk="0">
                    <a:moveTo>
                      <a:pt x="2734" y="1"/>
                    </a:moveTo>
                    <a:cubicBezTo>
                      <a:pt x="2666" y="1"/>
                      <a:pt x="2574" y="131"/>
                      <a:pt x="2557" y="208"/>
                    </a:cubicBezTo>
                    <a:cubicBezTo>
                      <a:pt x="2511" y="435"/>
                      <a:pt x="2602" y="600"/>
                      <a:pt x="2454" y="719"/>
                    </a:cubicBezTo>
                    <a:cubicBezTo>
                      <a:pt x="2297" y="841"/>
                      <a:pt x="2123" y="863"/>
                      <a:pt x="1962" y="863"/>
                    </a:cubicBezTo>
                    <a:cubicBezTo>
                      <a:pt x="1915" y="863"/>
                      <a:pt x="1870" y="861"/>
                      <a:pt x="1827" y="860"/>
                    </a:cubicBezTo>
                    <a:cubicBezTo>
                      <a:pt x="1757" y="854"/>
                      <a:pt x="1692" y="849"/>
                      <a:pt x="1633" y="849"/>
                    </a:cubicBezTo>
                    <a:cubicBezTo>
                      <a:pt x="1556" y="849"/>
                      <a:pt x="1492" y="858"/>
                      <a:pt x="1448" y="888"/>
                    </a:cubicBezTo>
                    <a:cubicBezTo>
                      <a:pt x="1316" y="992"/>
                      <a:pt x="409" y="2430"/>
                      <a:pt x="367" y="2496"/>
                    </a:cubicBezTo>
                    <a:cubicBezTo>
                      <a:pt x="178" y="2814"/>
                      <a:pt x="0" y="3020"/>
                      <a:pt x="95" y="3131"/>
                    </a:cubicBezTo>
                    <a:cubicBezTo>
                      <a:pt x="152" y="3199"/>
                      <a:pt x="246" y="3227"/>
                      <a:pt x="361" y="3227"/>
                    </a:cubicBezTo>
                    <a:cubicBezTo>
                      <a:pt x="734" y="3227"/>
                      <a:pt x="1326" y="2933"/>
                      <a:pt x="1547" y="2756"/>
                    </a:cubicBezTo>
                    <a:cubicBezTo>
                      <a:pt x="1782" y="2567"/>
                      <a:pt x="2107" y="2039"/>
                      <a:pt x="2351" y="1853"/>
                    </a:cubicBezTo>
                    <a:lnTo>
                      <a:pt x="2866" y="1453"/>
                    </a:lnTo>
                    <a:cubicBezTo>
                      <a:pt x="3249" y="1156"/>
                      <a:pt x="3666" y="835"/>
                      <a:pt x="3666" y="835"/>
                    </a:cubicBezTo>
                    <a:lnTo>
                      <a:pt x="3109" y="320"/>
                    </a:lnTo>
                    <a:lnTo>
                      <a:pt x="2767" y="14"/>
                    </a:lnTo>
                    <a:cubicBezTo>
                      <a:pt x="2757" y="5"/>
                      <a:pt x="2746" y="1"/>
                      <a:pt x="2734" y="1"/>
                    </a:cubicBezTo>
                    <a:close/>
                  </a:path>
                </a:pathLst>
              </a:custGeom>
              <a:solidFill>
                <a:srgbClr val="C74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7468008" y="4301494"/>
                <a:ext cx="126916" cy="139718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135" extrusionOk="0">
                    <a:moveTo>
                      <a:pt x="474" y="1"/>
                    </a:moveTo>
                    <a:cubicBezTo>
                      <a:pt x="103" y="310"/>
                      <a:pt x="0" y="796"/>
                      <a:pt x="231" y="1134"/>
                    </a:cubicBezTo>
                    <a:cubicBezTo>
                      <a:pt x="614" y="837"/>
                      <a:pt x="1031" y="516"/>
                      <a:pt x="1031" y="516"/>
                    </a:cubicBez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A834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7199525" y="4353073"/>
                <a:ext cx="133563" cy="198807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615" extrusionOk="0">
                    <a:moveTo>
                      <a:pt x="782" y="1"/>
                    </a:moveTo>
                    <a:cubicBezTo>
                      <a:pt x="760" y="1"/>
                      <a:pt x="740" y="12"/>
                      <a:pt x="734" y="35"/>
                    </a:cubicBezTo>
                    <a:lnTo>
                      <a:pt x="0" y="1614"/>
                    </a:lnTo>
                    <a:lnTo>
                      <a:pt x="0" y="1614"/>
                    </a:lnTo>
                    <a:lnTo>
                      <a:pt x="1084" y="167"/>
                    </a:lnTo>
                    <a:lnTo>
                      <a:pt x="808" y="6"/>
                    </a:lnTo>
                    <a:cubicBezTo>
                      <a:pt x="800" y="3"/>
                      <a:pt x="791" y="1"/>
                      <a:pt x="782" y="1"/>
                    </a:cubicBezTo>
                    <a:close/>
                  </a:path>
                </a:pathLst>
              </a:custGeom>
              <a:solidFill>
                <a:srgbClr val="C74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7188815" y="4365383"/>
                <a:ext cx="179726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24" extrusionOk="0">
                    <a:moveTo>
                      <a:pt x="1267" y="1"/>
                    </a:moveTo>
                    <a:cubicBezTo>
                      <a:pt x="1190" y="1"/>
                      <a:pt x="1125" y="9"/>
                      <a:pt x="1081" y="42"/>
                    </a:cubicBezTo>
                    <a:cubicBezTo>
                      <a:pt x="949" y="149"/>
                      <a:pt x="42" y="1584"/>
                      <a:pt x="0" y="1650"/>
                    </a:cubicBezTo>
                    <a:cubicBezTo>
                      <a:pt x="0" y="1650"/>
                      <a:pt x="74" y="1724"/>
                      <a:pt x="169" y="1724"/>
                    </a:cubicBezTo>
                    <a:cubicBezTo>
                      <a:pt x="207" y="1724"/>
                      <a:pt x="248" y="1712"/>
                      <a:pt x="289" y="1679"/>
                    </a:cubicBezTo>
                    <a:cubicBezTo>
                      <a:pt x="421" y="1576"/>
                      <a:pt x="833" y="966"/>
                      <a:pt x="1460" y="9"/>
                    </a:cubicBezTo>
                    <a:cubicBezTo>
                      <a:pt x="1391" y="6"/>
                      <a:pt x="1325" y="1"/>
                      <a:pt x="1267" y="1"/>
                    </a:cubicBezTo>
                    <a:close/>
                  </a:path>
                </a:pathLst>
              </a:custGeom>
              <a:solidFill>
                <a:srgbClr val="A834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262922" y="4385695"/>
                <a:ext cx="70167" cy="2006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63" extrusionOk="0">
                    <a:moveTo>
                      <a:pt x="516" y="0"/>
                    </a:moveTo>
                    <a:cubicBezTo>
                      <a:pt x="513" y="0"/>
                      <a:pt x="510" y="1"/>
                      <a:pt x="507" y="1"/>
                    </a:cubicBezTo>
                    <a:lnTo>
                      <a:pt x="54" y="50"/>
                    </a:lnTo>
                    <a:cubicBezTo>
                      <a:pt x="21" y="59"/>
                      <a:pt x="0" y="83"/>
                      <a:pt x="4" y="112"/>
                    </a:cubicBezTo>
                    <a:cubicBezTo>
                      <a:pt x="12" y="142"/>
                      <a:pt x="33" y="162"/>
                      <a:pt x="59" y="162"/>
                    </a:cubicBezTo>
                    <a:cubicBezTo>
                      <a:pt x="61" y="162"/>
                      <a:pt x="64" y="162"/>
                      <a:pt x="66" y="162"/>
                    </a:cubicBezTo>
                    <a:lnTo>
                      <a:pt x="520" y="108"/>
                    </a:lnTo>
                    <a:cubicBezTo>
                      <a:pt x="532" y="108"/>
                      <a:pt x="536" y="104"/>
                      <a:pt x="549" y="100"/>
                    </a:cubicBezTo>
                    <a:cubicBezTo>
                      <a:pt x="561" y="88"/>
                      <a:pt x="569" y="67"/>
                      <a:pt x="569" y="46"/>
                    </a:cubicBezTo>
                    <a:cubicBezTo>
                      <a:pt x="562" y="17"/>
                      <a:pt x="541" y="0"/>
                      <a:pt x="516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247658" y="4419671"/>
                <a:ext cx="65120" cy="1957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59" extrusionOk="0">
                    <a:moveTo>
                      <a:pt x="474" y="1"/>
                    </a:moveTo>
                    <a:cubicBezTo>
                      <a:pt x="471" y="1"/>
                      <a:pt x="469" y="1"/>
                      <a:pt x="467" y="1"/>
                    </a:cubicBezTo>
                    <a:lnTo>
                      <a:pt x="54" y="47"/>
                    </a:lnTo>
                    <a:cubicBezTo>
                      <a:pt x="21" y="55"/>
                      <a:pt x="1" y="80"/>
                      <a:pt x="5" y="112"/>
                    </a:cubicBezTo>
                    <a:cubicBezTo>
                      <a:pt x="12" y="139"/>
                      <a:pt x="34" y="158"/>
                      <a:pt x="59" y="158"/>
                    </a:cubicBezTo>
                    <a:cubicBezTo>
                      <a:pt x="62" y="158"/>
                      <a:pt x="64" y="158"/>
                      <a:pt x="67" y="158"/>
                    </a:cubicBezTo>
                    <a:lnTo>
                      <a:pt x="479" y="112"/>
                    </a:lnTo>
                    <a:cubicBezTo>
                      <a:pt x="491" y="112"/>
                      <a:pt x="495" y="104"/>
                      <a:pt x="508" y="100"/>
                    </a:cubicBezTo>
                    <a:cubicBezTo>
                      <a:pt x="520" y="88"/>
                      <a:pt x="528" y="67"/>
                      <a:pt x="528" y="47"/>
                    </a:cubicBezTo>
                    <a:cubicBezTo>
                      <a:pt x="521" y="20"/>
                      <a:pt x="500" y="1"/>
                      <a:pt x="47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231901" y="4454262"/>
                <a:ext cx="56995" cy="1846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0" extrusionOk="0">
                    <a:moveTo>
                      <a:pt x="409" y="0"/>
                    </a:moveTo>
                    <a:cubicBezTo>
                      <a:pt x="406" y="0"/>
                      <a:pt x="404" y="0"/>
                      <a:pt x="401" y="1"/>
                    </a:cubicBezTo>
                    <a:lnTo>
                      <a:pt x="50" y="42"/>
                    </a:lnTo>
                    <a:cubicBezTo>
                      <a:pt x="21" y="46"/>
                      <a:pt x="1" y="71"/>
                      <a:pt x="5" y="104"/>
                    </a:cubicBezTo>
                    <a:cubicBezTo>
                      <a:pt x="9" y="130"/>
                      <a:pt x="33" y="149"/>
                      <a:pt x="59" y="149"/>
                    </a:cubicBezTo>
                    <a:cubicBezTo>
                      <a:pt x="62" y="149"/>
                      <a:pt x="64" y="149"/>
                      <a:pt x="67" y="149"/>
                    </a:cubicBezTo>
                    <a:lnTo>
                      <a:pt x="417" y="108"/>
                    </a:lnTo>
                    <a:cubicBezTo>
                      <a:pt x="430" y="108"/>
                      <a:pt x="438" y="104"/>
                      <a:pt x="442" y="99"/>
                    </a:cubicBezTo>
                    <a:cubicBezTo>
                      <a:pt x="459" y="87"/>
                      <a:pt x="463" y="66"/>
                      <a:pt x="463" y="46"/>
                    </a:cubicBezTo>
                    <a:cubicBezTo>
                      <a:pt x="459" y="19"/>
                      <a:pt x="438" y="0"/>
                      <a:pt x="409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7216759" y="4489099"/>
                <a:ext cx="47763" cy="17234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40" extrusionOk="0">
                    <a:moveTo>
                      <a:pt x="338" y="0"/>
                    </a:moveTo>
                    <a:cubicBezTo>
                      <a:pt x="334" y="0"/>
                      <a:pt x="330" y="1"/>
                      <a:pt x="326" y="2"/>
                    </a:cubicBezTo>
                    <a:lnTo>
                      <a:pt x="50" y="31"/>
                    </a:lnTo>
                    <a:cubicBezTo>
                      <a:pt x="21" y="35"/>
                      <a:pt x="0" y="64"/>
                      <a:pt x="4" y="93"/>
                    </a:cubicBezTo>
                    <a:cubicBezTo>
                      <a:pt x="8" y="121"/>
                      <a:pt x="29" y="140"/>
                      <a:pt x="53" y="140"/>
                    </a:cubicBezTo>
                    <a:cubicBezTo>
                      <a:pt x="58" y="140"/>
                      <a:pt x="62" y="139"/>
                      <a:pt x="66" y="138"/>
                    </a:cubicBezTo>
                    <a:lnTo>
                      <a:pt x="338" y="109"/>
                    </a:lnTo>
                    <a:cubicBezTo>
                      <a:pt x="347" y="109"/>
                      <a:pt x="355" y="101"/>
                      <a:pt x="367" y="97"/>
                    </a:cubicBezTo>
                    <a:cubicBezTo>
                      <a:pt x="379" y="89"/>
                      <a:pt x="388" y="68"/>
                      <a:pt x="388" y="47"/>
                    </a:cubicBezTo>
                    <a:cubicBezTo>
                      <a:pt x="381" y="19"/>
                      <a:pt x="362" y="0"/>
                      <a:pt x="33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7201002" y="4523198"/>
                <a:ext cx="43208" cy="1698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38" extrusionOk="0">
                    <a:moveTo>
                      <a:pt x="296" y="1"/>
                    </a:moveTo>
                    <a:cubicBezTo>
                      <a:pt x="294" y="1"/>
                      <a:pt x="291" y="1"/>
                      <a:pt x="289" y="1"/>
                    </a:cubicBezTo>
                    <a:lnTo>
                      <a:pt x="50" y="26"/>
                    </a:lnTo>
                    <a:cubicBezTo>
                      <a:pt x="21" y="34"/>
                      <a:pt x="0" y="59"/>
                      <a:pt x="4" y="88"/>
                    </a:cubicBezTo>
                    <a:cubicBezTo>
                      <a:pt x="8" y="118"/>
                      <a:pt x="29" y="138"/>
                      <a:pt x="58" y="138"/>
                    </a:cubicBezTo>
                    <a:cubicBezTo>
                      <a:pt x="61" y="138"/>
                      <a:pt x="64" y="138"/>
                      <a:pt x="66" y="137"/>
                    </a:cubicBezTo>
                    <a:lnTo>
                      <a:pt x="108" y="129"/>
                    </a:lnTo>
                    <a:lnTo>
                      <a:pt x="310" y="108"/>
                    </a:lnTo>
                    <a:cubicBezTo>
                      <a:pt x="314" y="108"/>
                      <a:pt x="322" y="104"/>
                      <a:pt x="330" y="100"/>
                    </a:cubicBezTo>
                    <a:cubicBezTo>
                      <a:pt x="343" y="88"/>
                      <a:pt x="351" y="67"/>
                      <a:pt x="351" y="47"/>
                    </a:cubicBezTo>
                    <a:cubicBezTo>
                      <a:pt x="343" y="20"/>
                      <a:pt x="322" y="1"/>
                      <a:pt x="296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7143637" y="4261240"/>
                <a:ext cx="485260" cy="413739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361" extrusionOk="0">
                    <a:moveTo>
                      <a:pt x="3538" y="938"/>
                    </a:moveTo>
                    <a:lnTo>
                      <a:pt x="3497" y="971"/>
                    </a:lnTo>
                    <a:cubicBezTo>
                      <a:pt x="3509" y="958"/>
                      <a:pt x="3521" y="950"/>
                      <a:pt x="3538" y="938"/>
                    </a:cubicBezTo>
                    <a:close/>
                    <a:moveTo>
                      <a:pt x="2729" y="1"/>
                    </a:moveTo>
                    <a:cubicBezTo>
                      <a:pt x="2662" y="1"/>
                      <a:pt x="2570" y="132"/>
                      <a:pt x="2553" y="212"/>
                    </a:cubicBezTo>
                    <a:cubicBezTo>
                      <a:pt x="2503" y="439"/>
                      <a:pt x="2598" y="604"/>
                      <a:pt x="2449" y="723"/>
                    </a:cubicBezTo>
                    <a:cubicBezTo>
                      <a:pt x="2296" y="840"/>
                      <a:pt x="2125" y="865"/>
                      <a:pt x="1965" y="865"/>
                    </a:cubicBezTo>
                    <a:cubicBezTo>
                      <a:pt x="1915" y="865"/>
                      <a:pt x="1866" y="862"/>
                      <a:pt x="1819" y="859"/>
                    </a:cubicBezTo>
                    <a:cubicBezTo>
                      <a:pt x="1753" y="856"/>
                      <a:pt x="1691" y="851"/>
                      <a:pt x="1636" y="851"/>
                    </a:cubicBezTo>
                    <a:cubicBezTo>
                      <a:pt x="1570" y="851"/>
                      <a:pt x="1513" y="858"/>
                      <a:pt x="1468" y="880"/>
                    </a:cubicBezTo>
                    <a:lnTo>
                      <a:pt x="1254" y="756"/>
                    </a:lnTo>
                    <a:cubicBezTo>
                      <a:pt x="1244" y="753"/>
                      <a:pt x="1235" y="751"/>
                      <a:pt x="1226" y="751"/>
                    </a:cubicBezTo>
                    <a:cubicBezTo>
                      <a:pt x="1203" y="751"/>
                      <a:pt x="1184" y="762"/>
                      <a:pt x="1176" y="785"/>
                    </a:cubicBezTo>
                    <a:lnTo>
                      <a:pt x="1048" y="1061"/>
                    </a:lnTo>
                    <a:lnTo>
                      <a:pt x="1011" y="1066"/>
                    </a:lnTo>
                    <a:cubicBezTo>
                      <a:pt x="982" y="1074"/>
                      <a:pt x="961" y="1099"/>
                      <a:pt x="965" y="1127"/>
                    </a:cubicBezTo>
                    <a:cubicBezTo>
                      <a:pt x="969" y="1148"/>
                      <a:pt x="982" y="1164"/>
                      <a:pt x="994" y="1169"/>
                    </a:cubicBezTo>
                    <a:lnTo>
                      <a:pt x="920" y="1334"/>
                    </a:lnTo>
                    <a:lnTo>
                      <a:pt x="883" y="1342"/>
                    </a:lnTo>
                    <a:cubicBezTo>
                      <a:pt x="850" y="1346"/>
                      <a:pt x="829" y="1371"/>
                      <a:pt x="837" y="1404"/>
                    </a:cubicBezTo>
                    <a:cubicBezTo>
                      <a:pt x="842" y="1424"/>
                      <a:pt x="850" y="1441"/>
                      <a:pt x="866" y="1445"/>
                    </a:cubicBezTo>
                    <a:lnTo>
                      <a:pt x="788" y="1610"/>
                    </a:lnTo>
                    <a:lnTo>
                      <a:pt x="755" y="1614"/>
                    </a:lnTo>
                    <a:cubicBezTo>
                      <a:pt x="722" y="1618"/>
                      <a:pt x="701" y="1647"/>
                      <a:pt x="706" y="1676"/>
                    </a:cubicBezTo>
                    <a:cubicBezTo>
                      <a:pt x="714" y="1696"/>
                      <a:pt x="722" y="1713"/>
                      <a:pt x="738" y="1717"/>
                    </a:cubicBezTo>
                    <a:lnTo>
                      <a:pt x="660" y="1882"/>
                    </a:lnTo>
                    <a:lnTo>
                      <a:pt x="623" y="1886"/>
                    </a:lnTo>
                    <a:cubicBezTo>
                      <a:pt x="594" y="1894"/>
                      <a:pt x="574" y="1919"/>
                      <a:pt x="578" y="1948"/>
                    </a:cubicBezTo>
                    <a:cubicBezTo>
                      <a:pt x="582" y="1968"/>
                      <a:pt x="594" y="1985"/>
                      <a:pt x="611" y="1989"/>
                    </a:cubicBezTo>
                    <a:lnTo>
                      <a:pt x="532" y="2154"/>
                    </a:lnTo>
                    <a:lnTo>
                      <a:pt x="495" y="2162"/>
                    </a:lnTo>
                    <a:cubicBezTo>
                      <a:pt x="466" y="2166"/>
                      <a:pt x="446" y="2191"/>
                      <a:pt x="450" y="2224"/>
                    </a:cubicBezTo>
                    <a:cubicBezTo>
                      <a:pt x="454" y="2245"/>
                      <a:pt x="466" y="2257"/>
                      <a:pt x="487" y="2265"/>
                    </a:cubicBezTo>
                    <a:lnTo>
                      <a:pt x="438" y="2368"/>
                    </a:lnTo>
                    <a:cubicBezTo>
                      <a:pt x="392" y="2438"/>
                      <a:pt x="363" y="2492"/>
                      <a:pt x="355" y="2500"/>
                    </a:cubicBezTo>
                    <a:cubicBezTo>
                      <a:pt x="178" y="2822"/>
                      <a:pt x="0" y="3028"/>
                      <a:pt x="95" y="3139"/>
                    </a:cubicBezTo>
                    <a:cubicBezTo>
                      <a:pt x="226" y="3299"/>
                      <a:pt x="404" y="3360"/>
                      <a:pt x="599" y="3360"/>
                    </a:cubicBezTo>
                    <a:cubicBezTo>
                      <a:pt x="962" y="3360"/>
                      <a:pt x="1384" y="3146"/>
                      <a:pt x="1666" y="2958"/>
                    </a:cubicBezTo>
                    <a:cubicBezTo>
                      <a:pt x="1889" y="2810"/>
                      <a:pt x="2136" y="2377"/>
                      <a:pt x="2548" y="2154"/>
                    </a:cubicBezTo>
                    <a:cubicBezTo>
                      <a:pt x="2779" y="2030"/>
                      <a:pt x="3942" y="1181"/>
                      <a:pt x="3818" y="1024"/>
                    </a:cubicBezTo>
                    <a:lnTo>
                      <a:pt x="3662" y="835"/>
                    </a:lnTo>
                    <a:lnTo>
                      <a:pt x="3101" y="319"/>
                    </a:lnTo>
                    <a:lnTo>
                      <a:pt x="2763" y="14"/>
                    </a:lnTo>
                    <a:cubicBezTo>
                      <a:pt x="2753" y="5"/>
                      <a:pt x="2742" y="1"/>
                      <a:pt x="2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6702075" y="2548539"/>
                <a:ext cx="895922" cy="1390168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11293" extrusionOk="0">
                    <a:moveTo>
                      <a:pt x="351" y="9524"/>
                    </a:moveTo>
                    <a:cubicBezTo>
                      <a:pt x="594" y="9800"/>
                      <a:pt x="1332" y="10563"/>
                      <a:pt x="2054" y="11293"/>
                    </a:cubicBezTo>
                    <a:cubicBezTo>
                      <a:pt x="2643" y="11177"/>
                      <a:pt x="3550" y="10505"/>
                      <a:pt x="3695" y="10019"/>
                    </a:cubicBezTo>
                    <a:cubicBezTo>
                      <a:pt x="3064" y="9359"/>
                      <a:pt x="2190" y="8815"/>
                      <a:pt x="2190" y="8815"/>
                    </a:cubicBezTo>
                    <a:cubicBezTo>
                      <a:pt x="2190" y="8815"/>
                      <a:pt x="3959" y="7240"/>
                      <a:pt x="4536" y="6498"/>
                    </a:cubicBezTo>
                    <a:cubicBezTo>
                      <a:pt x="4919" y="6007"/>
                      <a:pt x="5608" y="4811"/>
                      <a:pt x="5975" y="4370"/>
                    </a:cubicBezTo>
                    <a:cubicBezTo>
                      <a:pt x="6342" y="3921"/>
                      <a:pt x="7207" y="3410"/>
                      <a:pt x="7249" y="2123"/>
                    </a:cubicBezTo>
                    <a:cubicBezTo>
                      <a:pt x="7277" y="1241"/>
                      <a:pt x="6424" y="260"/>
                      <a:pt x="6222" y="0"/>
                    </a:cubicBezTo>
                    <a:lnTo>
                      <a:pt x="3468" y="866"/>
                    </a:lnTo>
                    <a:lnTo>
                      <a:pt x="3484" y="1921"/>
                    </a:lnTo>
                    <a:lnTo>
                      <a:pt x="3497" y="2515"/>
                    </a:lnTo>
                    <a:cubicBezTo>
                      <a:pt x="3497" y="2515"/>
                      <a:pt x="2363" y="4440"/>
                      <a:pt x="1716" y="5389"/>
                    </a:cubicBezTo>
                    <a:cubicBezTo>
                      <a:pt x="1147" y="6234"/>
                      <a:pt x="1" y="9116"/>
                      <a:pt x="351" y="9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6920825" y="1640675"/>
                <a:ext cx="607622" cy="93936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7591" extrusionOk="0">
                    <a:moveTo>
                      <a:pt x="83" y="3361"/>
                    </a:moveTo>
                    <a:cubicBezTo>
                      <a:pt x="1" y="3653"/>
                      <a:pt x="285" y="4053"/>
                      <a:pt x="565" y="4536"/>
                    </a:cubicBezTo>
                    <a:lnTo>
                      <a:pt x="1740" y="7591"/>
                    </a:lnTo>
                    <a:lnTo>
                      <a:pt x="4618" y="7129"/>
                    </a:lnTo>
                    <a:cubicBezTo>
                      <a:pt x="4618" y="7129"/>
                      <a:pt x="4103" y="6267"/>
                      <a:pt x="4165" y="5954"/>
                    </a:cubicBezTo>
                    <a:cubicBezTo>
                      <a:pt x="4239" y="5612"/>
                      <a:pt x="4420" y="5010"/>
                      <a:pt x="4610" y="4387"/>
                    </a:cubicBezTo>
                    <a:cubicBezTo>
                      <a:pt x="4936" y="3356"/>
                      <a:pt x="4824" y="2272"/>
                      <a:pt x="4824" y="2272"/>
                    </a:cubicBezTo>
                    <a:lnTo>
                      <a:pt x="4078" y="0"/>
                    </a:lnTo>
                    <a:lnTo>
                      <a:pt x="2194" y="95"/>
                    </a:lnTo>
                    <a:cubicBezTo>
                      <a:pt x="2235" y="784"/>
                      <a:pt x="965" y="1934"/>
                      <a:pt x="433" y="2639"/>
                    </a:cubicBezTo>
                    <a:cubicBezTo>
                      <a:pt x="289" y="2845"/>
                      <a:pt x="161" y="3076"/>
                      <a:pt x="83" y="336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7143637" y="4261240"/>
                <a:ext cx="485260" cy="413739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3361" extrusionOk="0">
                    <a:moveTo>
                      <a:pt x="3538" y="938"/>
                    </a:moveTo>
                    <a:lnTo>
                      <a:pt x="3497" y="971"/>
                    </a:lnTo>
                    <a:cubicBezTo>
                      <a:pt x="3509" y="958"/>
                      <a:pt x="3521" y="950"/>
                      <a:pt x="3538" y="938"/>
                    </a:cubicBezTo>
                    <a:close/>
                    <a:moveTo>
                      <a:pt x="2729" y="1"/>
                    </a:moveTo>
                    <a:cubicBezTo>
                      <a:pt x="2662" y="1"/>
                      <a:pt x="2570" y="132"/>
                      <a:pt x="2553" y="212"/>
                    </a:cubicBezTo>
                    <a:cubicBezTo>
                      <a:pt x="2503" y="439"/>
                      <a:pt x="2598" y="604"/>
                      <a:pt x="2449" y="723"/>
                    </a:cubicBezTo>
                    <a:cubicBezTo>
                      <a:pt x="2296" y="840"/>
                      <a:pt x="2125" y="865"/>
                      <a:pt x="1965" y="865"/>
                    </a:cubicBezTo>
                    <a:cubicBezTo>
                      <a:pt x="1915" y="865"/>
                      <a:pt x="1866" y="862"/>
                      <a:pt x="1819" y="859"/>
                    </a:cubicBezTo>
                    <a:cubicBezTo>
                      <a:pt x="1753" y="856"/>
                      <a:pt x="1691" y="851"/>
                      <a:pt x="1636" y="851"/>
                    </a:cubicBezTo>
                    <a:cubicBezTo>
                      <a:pt x="1570" y="851"/>
                      <a:pt x="1513" y="858"/>
                      <a:pt x="1468" y="880"/>
                    </a:cubicBezTo>
                    <a:lnTo>
                      <a:pt x="1254" y="756"/>
                    </a:lnTo>
                    <a:cubicBezTo>
                      <a:pt x="1244" y="753"/>
                      <a:pt x="1235" y="751"/>
                      <a:pt x="1226" y="751"/>
                    </a:cubicBezTo>
                    <a:cubicBezTo>
                      <a:pt x="1203" y="751"/>
                      <a:pt x="1184" y="762"/>
                      <a:pt x="1176" y="785"/>
                    </a:cubicBezTo>
                    <a:lnTo>
                      <a:pt x="1048" y="1061"/>
                    </a:lnTo>
                    <a:lnTo>
                      <a:pt x="1011" y="1066"/>
                    </a:lnTo>
                    <a:cubicBezTo>
                      <a:pt x="982" y="1074"/>
                      <a:pt x="961" y="1099"/>
                      <a:pt x="965" y="1127"/>
                    </a:cubicBezTo>
                    <a:cubicBezTo>
                      <a:pt x="969" y="1148"/>
                      <a:pt x="982" y="1164"/>
                      <a:pt x="994" y="1169"/>
                    </a:cubicBezTo>
                    <a:lnTo>
                      <a:pt x="920" y="1334"/>
                    </a:lnTo>
                    <a:lnTo>
                      <a:pt x="883" y="1342"/>
                    </a:lnTo>
                    <a:cubicBezTo>
                      <a:pt x="850" y="1346"/>
                      <a:pt x="829" y="1371"/>
                      <a:pt x="837" y="1404"/>
                    </a:cubicBezTo>
                    <a:cubicBezTo>
                      <a:pt x="842" y="1424"/>
                      <a:pt x="850" y="1441"/>
                      <a:pt x="866" y="1445"/>
                    </a:cubicBezTo>
                    <a:lnTo>
                      <a:pt x="788" y="1610"/>
                    </a:lnTo>
                    <a:lnTo>
                      <a:pt x="755" y="1614"/>
                    </a:lnTo>
                    <a:cubicBezTo>
                      <a:pt x="722" y="1618"/>
                      <a:pt x="701" y="1647"/>
                      <a:pt x="706" y="1676"/>
                    </a:cubicBezTo>
                    <a:cubicBezTo>
                      <a:pt x="714" y="1696"/>
                      <a:pt x="722" y="1713"/>
                      <a:pt x="738" y="1717"/>
                    </a:cubicBezTo>
                    <a:lnTo>
                      <a:pt x="660" y="1882"/>
                    </a:lnTo>
                    <a:lnTo>
                      <a:pt x="623" y="1886"/>
                    </a:lnTo>
                    <a:cubicBezTo>
                      <a:pt x="594" y="1894"/>
                      <a:pt x="574" y="1919"/>
                      <a:pt x="578" y="1948"/>
                    </a:cubicBezTo>
                    <a:cubicBezTo>
                      <a:pt x="582" y="1968"/>
                      <a:pt x="594" y="1985"/>
                      <a:pt x="611" y="1989"/>
                    </a:cubicBezTo>
                    <a:lnTo>
                      <a:pt x="532" y="2154"/>
                    </a:lnTo>
                    <a:lnTo>
                      <a:pt x="495" y="2162"/>
                    </a:lnTo>
                    <a:cubicBezTo>
                      <a:pt x="466" y="2166"/>
                      <a:pt x="446" y="2191"/>
                      <a:pt x="450" y="2224"/>
                    </a:cubicBezTo>
                    <a:cubicBezTo>
                      <a:pt x="454" y="2245"/>
                      <a:pt x="466" y="2257"/>
                      <a:pt x="487" y="2265"/>
                    </a:cubicBezTo>
                    <a:lnTo>
                      <a:pt x="438" y="2368"/>
                    </a:lnTo>
                    <a:cubicBezTo>
                      <a:pt x="392" y="2438"/>
                      <a:pt x="363" y="2492"/>
                      <a:pt x="355" y="2500"/>
                    </a:cubicBezTo>
                    <a:cubicBezTo>
                      <a:pt x="178" y="2822"/>
                      <a:pt x="0" y="3028"/>
                      <a:pt x="95" y="3139"/>
                    </a:cubicBezTo>
                    <a:cubicBezTo>
                      <a:pt x="226" y="3299"/>
                      <a:pt x="404" y="3360"/>
                      <a:pt x="599" y="3360"/>
                    </a:cubicBezTo>
                    <a:cubicBezTo>
                      <a:pt x="962" y="3360"/>
                      <a:pt x="1384" y="3146"/>
                      <a:pt x="1666" y="2958"/>
                    </a:cubicBezTo>
                    <a:cubicBezTo>
                      <a:pt x="1889" y="2810"/>
                      <a:pt x="2136" y="2377"/>
                      <a:pt x="2548" y="2154"/>
                    </a:cubicBezTo>
                    <a:cubicBezTo>
                      <a:pt x="2779" y="2030"/>
                      <a:pt x="3942" y="1181"/>
                      <a:pt x="3818" y="1024"/>
                    </a:cubicBezTo>
                    <a:lnTo>
                      <a:pt x="3662" y="835"/>
                    </a:lnTo>
                    <a:lnTo>
                      <a:pt x="3101" y="319"/>
                    </a:lnTo>
                    <a:lnTo>
                      <a:pt x="2763" y="14"/>
                    </a:lnTo>
                    <a:cubicBezTo>
                      <a:pt x="2753" y="5"/>
                      <a:pt x="2742" y="1"/>
                      <a:pt x="2729" y="1"/>
                    </a:cubicBezTo>
                    <a:close/>
                  </a:path>
                </a:pathLst>
              </a:custGeom>
              <a:solidFill>
                <a:srgbClr val="000000">
                  <a:alpha val="56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6739128" y="2535860"/>
                <a:ext cx="906016" cy="2160159"/>
              </a:xfrm>
              <a:custGeom>
                <a:avLst/>
                <a:gdLst/>
                <a:ahLst/>
                <a:cxnLst/>
                <a:rect l="l" t="t" r="r" b="b"/>
                <a:pathLst>
                  <a:path w="7360" h="17548" extrusionOk="0">
                    <a:moveTo>
                      <a:pt x="359" y="10126"/>
                    </a:moveTo>
                    <a:cubicBezTo>
                      <a:pt x="611" y="10398"/>
                      <a:pt x="1246" y="11016"/>
                      <a:pt x="1988" y="11730"/>
                    </a:cubicBezTo>
                    <a:cubicBezTo>
                      <a:pt x="3051" y="12744"/>
                      <a:pt x="4334" y="13939"/>
                      <a:pt x="5014" y="14574"/>
                    </a:cubicBezTo>
                    <a:cubicBezTo>
                      <a:pt x="5303" y="14842"/>
                      <a:pt x="5377" y="15259"/>
                      <a:pt x="5208" y="15613"/>
                    </a:cubicBezTo>
                    <a:lnTo>
                      <a:pt x="4383" y="17333"/>
                    </a:lnTo>
                    <a:lnTo>
                      <a:pt x="5018" y="17547"/>
                    </a:lnTo>
                    <a:lnTo>
                      <a:pt x="6432" y="16137"/>
                    </a:lnTo>
                    <a:lnTo>
                      <a:pt x="7360" y="15341"/>
                    </a:lnTo>
                    <a:lnTo>
                      <a:pt x="6247" y="14397"/>
                    </a:lnTo>
                    <a:cubicBezTo>
                      <a:pt x="5373" y="13614"/>
                      <a:pt x="4664" y="11676"/>
                      <a:pt x="4128" y="10913"/>
                    </a:cubicBezTo>
                    <a:cubicBezTo>
                      <a:pt x="4012" y="10748"/>
                      <a:pt x="3868" y="10592"/>
                      <a:pt x="3715" y="10439"/>
                    </a:cubicBezTo>
                    <a:cubicBezTo>
                      <a:pt x="3060" y="9796"/>
                      <a:pt x="2173" y="9297"/>
                      <a:pt x="2173" y="9297"/>
                    </a:cubicBezTo>
                    <a:cubicBezTo>
                      <a:pt x="2173" y="9297"/>
                      <a:pt x="3888" y="7574"/>
                      <a:pt x="4441" y="6778"/>
                    </a:cubicBezTo>
                    <a:cubicBezTo>
                      <a:pt x="4808" y="6250"/>
                      <a:pt x="5476" y="4952"/>
                      <a:pt x="5806" y="4502"/>
                    </a:cubicBezTo>
                    <a:cubicBezTo>
                      <a:pt x="6164" y="4024"/>
                      <a:pt x="7009" y="3447"/>
                      <a:pt x="7009" y="2123"/>
                    </a:cubicBezTo>
                    <a:cubicBezTo>
                      <a:pt x="7009" y="1546"/>
                      <a:pt x="6123" y="256"/>
                      <a:pt x="5917" y="0"/>
                    </a:cubicBezTo>
                    <a:lnTo>
                      <a:pt x="3188" y="1051"/>
                    </a:lnTo>
                    <a:lnTo>
                      <a:pt x="3241" y="2140"/>
                    </a:lnTo>
                    <a:lnTo>
                      <a:pt x="3266" y="2746"/>
                    </a:lnTo>
                    <a:cubicBezTo>
                      <a:pt x="3266" y="2746"/>
                      <a:pt x="2194" y="4799"/>
                      <a:pt x="1588" y="5801"/>
                    </a:cubicBezTo>
                    <a:cubicBezTo>
                      <a:pt x="1044" y="6700"/>
                      <a:pt x="1" y="9730"/>
                      <a:pt x="359" y="101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227838" y="4389265"/>
                <a:ext cx="460517" cy="350958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2851" extrusionOk="0">
                    <a:moveTo>
                      <a:pt x="3435" y="1"/>
                    </a:moveTo>
                    <a:lnTo>
                      <a:pt x="2182" y="1163"/>
                    </a:lnTo>
                    <a:lnTo>
                      <a:pt x="1225" y="2050"/>
                    </a:lnTo>
                    <a:lnTo>
                      <a:pt x="1" y="2660"/>
                    </a:lnTo>
                    <a:cubicBezTo>
                      <a:pt x="127" y="2796"/>
                      <a:pt x="284" y="2850"/>
                      <a:pt x="453" y="2850"/>
                    </a:cubicBezTo>
                    <a:cubicBezTo>
                      <a:pt x="834" y="2850"/>
                      <a:pt x="1275" y="2578"/>
                      <a:pt x="1563" y="2347"/>
                    </a:cubicBezTo>
                    <a:cubicBezTo>
                      <a:pt x="1774" y="2178"/>
                      <a:pt x="1996" y="1708"/>
                      <a:pt x="2400" y="1444"/>
                    </a:cubicBezTo>
                    <a:cubicBezTo>
                      <a:pt x="2619" y="1300"/>
                      <a:pt x="3740" y="327"/>
                      <a:pt x="3604" y="182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7216759" y="4294970"/>
                <a:ext cx="434543" cy="431589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506" extrusionOk="0">
                    <a:moveTo>
                      <a:pt x="2554" y="1"/>
                    </a:moveTo>
                    <a:cubicBezTo>
                      <a:pt x="2485" y="1"/>
                      <a:pt x="2399" y="141"/>
                      <a:pt x="2391" y="227"/>
                    </a:cubicBezTo>
                    <a:cubicBezTo>
                      <a:pt x="2354" y="466"/>
                      <a:pt x="2457" y="622"/>
                      <a:pt x="2313" y="759"/>
                    </a:cubicBezTo>
                    <a:cubicBezTo>
                      <a:pt x="2123" y="932"/>
                      <a:pt x="1888" y="948"/>
                      <a:pt x="1695" y="948"/>
                    </a:cubicBezTo>
                    <a:cubicBezTo>
                      <a:pt x="1678" y="948"/>
                      <a:pt x="1661" y="948"/>
                      <a:pt x="1645" y="948"/>
                    </a:cubicBezTo>
                    <a:cubicBezTo>
                      <a:pt x="1505" y="948"/>
                      <a:pt x="1386" y="951"/>
                      <a:pt x="1320" y="1014"/>
                    </a:cubicBezTo>
                    <a:cubicBezTo>
                      <a:pt x="1188" y="1134"/>
                      <a:pt x="363" y="2684"/>
                      <a:pt x="330" y="2754"/>
                    </a:cubicBezTo>
                    <a:cubicBezTo>
                      <a:pt x="161" y="3096"/>
                      <a:pt x="0" y="3323"/>
                      <a:pt x="91" y="3426"/>
                    </a:cubicBezTo>
                    <a:cubicBezTo>
                      <a:pt x="143" y="3482"/>
                      <a:pt x="220" y="3506"/>
                      <a:pt x="313" y="3506"/>
                    </a:cubicBezTo>
                    <a:cubicBezTo>
                      <a:pt x="684" y="3506"/>
                      <a:pt x="1301" y="3127"/>
                      <a:pt x="1522" y="2923"/>
                    </a:cubicBezTo>
                    <a:cubicBezTo>
                      <a:pt x="1748" y="2713"/>
                      <a:pt x="2041" y="2144"/>
                      <a:pt x="2272" y="1934"/>
                    </a:cubicBezTo>
                    <a:lnTo>
                      <a:pt x="2767" y="1480"/>
                    </a:lnTo>
                    <a:cubicBezTo>
                      <a:pt x="3134" y="1146"/>
                      <a:pt x="3529" y="779"/>
                      <a:pt x="3529" y="779"/>
                    </a:cubicBezTo>
                    <a:lnTo>
                      <a:pt x="2948" y="293"/>
                    </a:lnTo>
                    <a:lnTo>
                      <a:pt x="2585" y="12"/>
                    </a:lnTo>
                    <a:cubicBezTo>
                      <a:pt x="2576" y="4"/>
                      <a:pt x="2565" y="1"/>
                      <a:pt x="2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7526358" y="4330423"/>
                <a:ext cx="124946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184" extrusionOk="0">
                    <a:moveTo>
                      <a:pt x="433" y="1"/>
                    </a:moveTo>
                    <a:cubicBezTo>
                      <a:pt x="70" y="351"/>
                      <a:pt x="0" y="862"/>
                      <a:pt x="252" y="1184"/>
                    </a:cubicBezTo>
                    <a:cubicBezTo>
                      <a:pt x="619" y="850"/>
                      <a:pt x="1014" y="483"/>
                      <a:pt x="1014" y="483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266984" y="4403175"/>
                <a:ext cx="122977" cy="212101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723" extrusionOk="0">
                    <a:moveTo>
                      <a:pt x="689" y="1"/>
                    </a:moveTo>
                    <a:cubicBezTo>
                      <a:pt x="667" y="1"/>
                      <a:pt x="645" y="16"/>
                      <a:pt x="639" y="40"/>
                    </a:cubicBezTo>
                    <a:lnTo>
                      <a:pt x="0" y="1722"/>
                    </a:lnTo>
                    <a:lnTo>
                      <a:pt x="0" y="1722"/>
                    </a:lnTo>
                    <a:lnTo>
                      <a:pt x="998" y="148"/>
                    </a:lnTo>
                    <a:lnTo>
                      <a:pt x="714" y="7"/>
                    </a:lnTo>
                    <a:cubicBezTo>
                      <a:pt x="706" y="3"/>
                      <a:pt x="698" y="1"/>
                      <a:pt x="6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257383" y="4411177"/>
                <a:ext cx="167539" cy="229582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865" extrusionOk="0">
                    <a:moveTo>
                      <a:pt x="1311" y="0"/>
                    </a:moveTo>
                    <a:cubicBezTo>
                      <a:pt x="1171" y="0"/>
                      <a:pt x="1052" y="3"/>
                      <a:pt x="985" y="66"/>
                    </a:cubicBezTo>
                    <a:cubicBezTo>
                      <a:pt x="862" y="186"/>
                      <a:pt x="37" y="1732"/>
                      <a:pt x="0" y="1802"/>
                    </a:cubicBezTo>
                    <a:cubicBezTo>
                      <a:pt x="0" y="1802"/>
                      <a:pt x="69" y="1865"/>
                      <a:pt x="157" y="1865"/>
                    </a:cubicBezTo>
                    <a:cubicBezTo>
                      <a:pt x="198" y="1865"/>
                      <a:pt x="244" y="1851"/>
                      <a:pt x="289" y="1810"/>
                    </a:cubicBezTo>
                    <a:cubicBezTo>
                      <a:pt x="416" y="1690"/>
                      <a:pt x="792" y="1027"/>
                      <a:pt x="1361" y="0"/>
                    </a:cubicBezTo>
                    <a:cubicBezTo>
                      <a:pt x="1344" y="0"/>
                      <a:pt x="1327" y="0"/>
                      <a:pt x="13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7320779" y="4433950"/>
                <a:ext cx="70659" cy="25112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" extrusionOk="0">
                    <a:moveTo>
                      <a:pt x="508" y="0"/>
                    </a:moveTo>
                    <a:cubicBezTo>
                      <a:pt x="505" y="0"/>
                      <a:pt x="502" y="0"/>
                      <a:pt x="499" y="1"/>
                    </a:cubicBezTo>
                    <a:lnTo>
                      <a:pt x="50" y="87"/>
                    </a:lnTo>
                    <a:cubicBezTo>
                      <a:pt x="21" y="91"/>
                      <a:pt x="0" y="124"/>
                      <a:pt x="5" y="153"/>
                    </a:cubicBezTo>
                    <a:cubicBezTo>
                      <a:pt x="8" y="183"/>
                      <a:pt x="36" y="203"/>
                      <a:pt x="63" y="203"/>
                    </a:cubicBezTo>
                    <a:cubicBezTo>
                      <a:pt x="66" y="203"/>
                      <a:pt x="68" y="203"/>
                      <a:pt x="70" y="203"/>
                    </a:cubicBezTo>
                    <a:lnTo>
                      <a:pt x="520" y="112"/>
                    </a:lnTo>
                    <a:cubicBezTo>
                      <a:pt x="536" y="108"/>
                      <a:pt x="545" y="104"/>
                      <a:pt x="553" y="100"/>
                    </a:cubicBezTo>
                    <a:cubicBezTo>
                      <a:pt x="565" y="83"/>
                      <a:pt x="573" y="67"/>
                      <a:pt x="565" y="46"/>
                    </a:cubicBezTo>
                    <a:cubicBezTo>
                      <a:pt x="561" y="20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7306500" y="4470388"/>
                <a:ext cx="66105" cy="2462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0" extrusionOk="0">
                    <a:moveTo>
                      <a:pt x="474" y="1"/>
                    </a:moveTo>
                    <a:cubicBezTo>
                      <a:pt x="472" y="1"/>
                      <a:pt x="469" y="1"/>
                      <a:pt x="467" y="1"/>
                    </a:cubicBezTo>
                    <a:lnTo>
                      <a:pt x="55" y="84"/>
                    </a:lnTo>
                    <a:cubicBezTo>
                      <a:pt x="22" y="92"/>
                      <a:pt x="1" y="121"/>
                      <a:pt x="9" y="150"/>
                    </a:cubicBezTo>
                    <a:cubicBezTo>
                      <a:pt x="13" y="180"/>
                      <a:pt x="37" y="200"/>
                      <a:pt x="67" y="200"/>
                    </a:cubicBezTo>
                    <a:cubicBezTo>
                      <a:pt x="70" y="200"/>
                      <a:pt x="72" y="200"/>
                      <a:pt x="75" y="199"/>
                    </a:cubicBezTo>
                    <a:lnTo>
                      <a:pt x="487" y="117"/>
                    </a:lnTo>
                    <a:cubicBezTo>
                      <a:pt x="504" y="113"/>
                      <a:pt x="512" y="105"/>
                      <a:pt x="516" y="100"/>
                    </a:cubicBezTo>
                    <a:cubicBezTo>
                      <a:pt x="533" y="88"/>
                      <a:pt x="537" y="67"/>
                      <a:pt x="533" y="47"/>
                    </a:cubicBezTo>
                    <a:cubicBezTo>
                      <a:pt x="529" y="20"/>
                      <a:pt x="501" y="1"/>
                      <a:pt x="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7293328" y="4508057"/>
                <a:ext cx="58473" cy="2302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7" extrusionOk="0">
                    <a:moveTo>
                      <a:pt x="412" y="0"/>
                    </a:moveTo>
                    <a:cubicBezTo>
                      <a:pt x="410" y="0"/>
                      <a:pt x="407" y="0"/>
                      <a:pt x="405" y="1"/>
                    </a:cubicBezTo>
                    <a:lnTo>
                      <a:pt x="50" y="75"/>
                    </a:lnTo>
                    <a:cubicBezTo>
                      <a:pt x="21" y="79"/>
                      <a:pt x="1" y="108"/>
                      <a:pt x="5" y="141"/>
                    </a:cubicBezTo>
                    <a:cubicBezTo>
                      <a:pt x="9" y="167"/>
                      <a:pt x="37" y="187"/>
                      <a:pt x="66" y="187"/>
                    </a:cubicBezTo>
                    <a:cubicBezTo>
                      <a:pt x="69" y="187"/>
                      <a:pt x="72" y="186"/>
                      <a:pt x="75" y="186"/>
                    </a:cubicBezTo>
                    <a:lnTo>
                      <a:pt x="425" y="116"/>
                    </a:lnTo>
                    <a:cubicBezTo>
                      <a:pt x="438" y="108"/>
                      <a:pt x="450" y="104"/>
                      <a:pt x="454" y="100"/>
                    </a:cubicBezTo>
                    <a:cubicBezTo>
                      <a:pt x="471" y="83"/>
                      <a:pt x="475" y="67"/>
                      <a:pt x="471" y="46"/>
                    </a:cubicBezTo>
                    <a:cubicBezTo>
                      <a:pt x="467" y="20"/>
                      <a:pt x="439" y="0"/>
                      <a:pt x="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7280156" y="4546095"/>
                <a:ext cx="48871" cy="2117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72" extrusionOk="0">
                    <a:moveTo>
                      <a:pt x="334" y="0"/>
                    </a:moveTo>
                    <a:cubicBezTo>
                      <a:pt x="331" y="0"/>
                      <a:pt x="329" y="0"/>
                      <a:pt x="326" y="1"/>
                    </a:cubicBezTo>
                    <a:lnTo>
                      <a:pt x="50" y="58"/>
                    </a:lnTo>
                    <a:cubicBezTo>
                      <a:pt x="21" y="63"/>
                      <a:pt x="1" y="96"/>
                      <a:pt x="5" y="124"/>
                    </a:cubicBezTo>
                    <a:cubicBezTo>
                      <a:pt x="8" y="153"/>
                      <a:pt x="33" y="172"/>
                      <a:pt x="58" y="172"/>
                    </a:cubicBezTo>
                    <a:cubicBezTo>
                      <a:pt x="62" y="172"/>
                      <a:pt x="66" y="171"/>
                      <a:pt x="71" y="170"/>
                    </a:cubicBezTo>
                    <a:lnTo>
                      <a:pt x="347" y="116"/>
                    </a:lnTo>
                    <a:lnTo>
                      <a:pt x="376" y="100"/>
                    </a:lnTo>
                    <a:cubicBezTo>
                      <a:pt x="392" y="83"/>
                      <a:pt x="396" y="67"/>
                      <a:pt x="392" y="46"/>
                    </a:cubicBezTo>
                    <a:cubicBezTo>
                      <a:pt x="388" y="20"/>
                      <a:pt x="361" y="0"/>
                      <a:pt x="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266000" y="4582041"/>
                <a:ext cx="44685" cy="20065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63" extrusionOk="0">
                    <a:moveTo>
                      <a:pt x="297" y="1"/>
                    </a:moveTo>
                    <a:cubicBezTo>
                      <a:pt x="294" y="1"/>
                      <a:pt x="292" y="1"/>
                      <a:pt x="289" y="1"/>
                    </a:cubicBezTo>
                    <a:lnTo>
                      <a:pt x="54" y="51"/>
                    </a:lnTo>
                    <a:cubicBezTo>
                      <a:pt x="21" y="55"/>
                      <a:pt x="0" y="84"/>
                      <a:pt x="8" y="117"/>
                    </a:cubicBezTo>
                    <a:cubicBezTo>
                      <a:pt x="12" y="143"/>
                      <a:pt x="37" y="163"/>
                      <a:pt x="66" y="163"/>
                    </a:cubicBezTo>
                    <a:cubicBezTo>
                      <a:pt x="69" y="163"/>
                      <a:pt x="71" y="163"/>
                      <a:pt x="74" y="162"/>
                    </a:cubicBezTo>
                    <a:lnTo>
                      <a:pt x="111" y="158"/>
                    </a:lnTo>
                    <a:lnTo>
                      <a:pt x="309" y="117"/>
                    </a:lnTo>
                    <a:cubicBezTo>
                      <a:pt x="326" y="117"/>
                      <a:pt x="338" y="113"/>
                      <a:pt x="342" y="100"/>
                    </a:cubicBezTo>
                    <a:cubicBezTo>
                      <a:pt x="359" y="84"/>
                      <a:pt x="363" y="72"/>
                      <a:pt x="359" y="51"/>
                    </a:cubicBezTo>
                    <a:cubicBezTo>
                      <a:pt x="351" y="21"/>
                      <a:pt x="326" y="1"/>
                      <a:pt x="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739128" y="2535860"/>
                <a:ext cx="863423" cy="1458243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1846" extrusionOk="0">
                    <a:moveTo>
                      <a:pt x="359" y="10126"/>
                    </a:moveTo>
                    <a:cubicBezTo>
                      <a:pt x="611" y="10398"/>
                      <a:pt x="1373" y="11140"/>
                      <a:pt x="2116" y="11845"/>
                    </a:cubicBezTo>
                    <a:cubicBezTo>
                      <a:pt x="2705" y="11697"/>
                      <a:pt x="3592" y="10955"/>
                      <a:pt x="3719" y="10439"/>
                    </a:cubicBezTo>
                    <a:cubicBezTo>
                      <a:pt x="3064" y="9796"/>
                      <a:pt x="2177" y="9297"/>
                      <a:pt x="2177" y="9297"/>
                    </a:cubicBezTo>
                    <a:cubicBezTo>
                      <a:pt x="2177" y="9297"/>
                      <a:pt x="3897" y="7574"/>
                      <a:pt x="4445" y="6778"/>
                    </a:cubicBezTo>
                    <a:cubicBezTo>
                      <a:pt x="4812" y="6250"/>
                      <a:pt x="5459" y="4976"/>
                      <a:pt x="5814" y="4502"/>
                    </a:cubicBezTo>
                    <a:cubicBezTo>
                      <a:pt x="6164" y="4020"/>
                      <a:pt x="7014" y="3447"/>
                      <a:pt x="7014" y="2123"/>
                    </a:cubicBezTo>
                    <a:cubicBezTo>
                      <a:pt x="7014" y="1212"/>
                      <a:pt x="6127" y="256"/>
                      <a:pt x="5921" y="0"/>
                    </a:cubicBezTo>
                    <a:lnTo>
                      <a:pt x="3196" y="1051"/>
                    </a:lnTo>
                    <a:lnTo>
                      <a:pt x="3245" y="2140"/>
                    </a:lnTo>
                    <a:lnTo>
                      <a:pt x="3270" y="2746"/>
                    </a:lnTo>
                    <a:cubicBezTo>
                      <a:pt x="3270" y="2746"/>
                      <a:pt x="2198" y="4799"/>
                      <a:pt x="1592" y="5801"/>
                    </a:cubicBezTo>
                    <a:cubicBezTo>
                      <a:pt x="1044" y="6700"/>
                      <a:pt x="1" y="9730"/>
                      <a:pt x="359" y="101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920825" y="1680556"/>
                <a:ext cx="628426" cy="1024931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8326" extrusionOk="0">
                    <a:moveTo>
                      <a:pt x="3196" y="1"/>
                    </a:moveTo>
                    <a:cubicBezTo>
                      <a:pt x="1951" y="1"/>
                      <a:pt x="1732" y="2442"/>
                      <a:pt x="697" y="2442"/>
                    </a:cubicBezTo>
                    <a:cubicBezTo>
                      <a:pt x="586" y="2442"/>
                      <a:pt x="495" y="2417"/>
                      <a:pt x="429" y="2359"/>
                    </a:cubicBezTo>
                    <a:cubicBezTo>
                      <a:pt x="289" y="2565"/>
                      <a:pt x="161" y="2800"/>
                      <a:pt x="83" y="3081"/>
                    </a:cubicBezTo>
                    <a:cubicBezTo>
                      <a:pt x="1" y="3373"/>
                      <a:pt x="285" y="3773"/>
                      <a:pt x="565" y="4256"/>
                    </a:cubicBezTo>
                    <a:lnTo>
                      <a:pt x="1662" y="7344"/>
                    </a:lnTo>
                    <a:lnTo>
                      <a:pt x="1662" y="8325"/>
                    </a:lnTo>
                    <a:cubicBezTo>
                      <a:pt x="2242" y="8167"/>
                      <a:pt x="3666" y="7797"/>
                      <a:pt x="4690" y="7797"/>
                    </a:cubicBezTo>
                    <a:cubicBezTo>
                      <a:pt x="4838" y="7797"/>
                      <a:pt x="4977" y="7805"/>
                      <a:pt x="5105" y="7822"/>
                    </a:cubicBezTo>
                    <a:cubicBezTo>
                      <a:pt x="4944" y="7484"/>
                      <a:pt x="4762" y="7154"/>
                      <a:pt x="4614" y="6853"/>
                    </a:cubicBezTo>
                    <a:cubicBezTo>
                      <a:pt x="4614" y="6853"/>
                      <a:pt x="4099" y="5991"/>
                      <a:pt x="4161" y="5678"/>
                    </a:cubicBezTo>
                    <a:cubicBezTo>
                      <a:pt x="4235" y="5340"/>
                      <a:pt x="4412" y="4734"/>
                      <a:pt x="4606" y="4111"/>
                    </a:cubicBezTo>
                    <a:cubicBezTo>
                      <a:pt x="4927" y="3081"/>
                      <a:pt x="4820" y="2001"/>
                      <a:pt x="4820" y="2001"/>
                    </a:cubicBezTo>
                    <a:cubicBezTo>
                      <a:pt x="4820" y="2001"/>
                      <a:pt x="4565" y="1"/>
                      <a:pt x="31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432924" y="987375"/>
                <a:ext cx="270697" cy="53339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4333" extrusionOk="0">
                    <a:moveTo>
                      <a:pt x="1056" y="0"/>
                    </a:moveTo>
                    <a:cubicBezTo>
                      <a:pt x="62" y="0"/>
                      <a:pt x="1" y="709"/>
                      <a:pt x="99" y="981"/>
                    </a:cubicBezTo>
                    <a:cubicBezTo>
                      <a:pt x="104" y="994"/>
                      <a:pt x="104" y="1002"/>
                      <a:pt x="108" y="1014"/>
                    </a:cubicBezTo>
                    <a:lnTo>
                      <a:pt x="701" y="2395"/>
                    </a:lnTo>
                    <a:cubicBezTo>
                      <a:pt x="681" y="2680"/>
                      <a:pt x="734" y="2997"/>
                      <a:pt x="850" y="3290"/>
                    </a:cubicBezTo>
                    <a:cubicBezTo>
                      <a:pt x="1069" y="3854"/>
                      <a:pt x="1506" y="4332"/>
                      <a:pt x="2005" y="4332"/>
                    </a:cubicBezTo>
                    <a:cubicBezTo>
                      <a:pt x="2069" y="4332"/>
                      <a:pt x="2133" y="4325"/>
                      <a:pt x="2198" y="4308"/>
                    </a:cubicBezTo>
                    <a:cubicBezTo>
                      <a:pt x="2198" y="4308"/>
                      <a:pt x="1872" y="4008"/>
                      <a:pt x="1872" y="3451"/>
                    </a:cubicBezTo>
                    <a:cubicBezTo>
                      <a:pt x="1872" y="2338"/>
                      <a:pt x="2186" y="1855"/>
                      <a:pt x="2186" y="1307"/>
                    </a:cubicBezTo>
                    <a:cubicBezTo>
                      <a:pt x="2186" y="441"/>
                      <a:pt x="1629" y="0"/>
                      <a:pt x="1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439818" y="998577"/>
                <a:ext cx="185635" cy="393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3200" extrusionOk="0">
                    <a:moveTo>
                      <a:pt x="670" y="1"/>
                    </a:moveTo>
                    <a:cubicBezTo>
                      <a:pt x="123" y="1"/>
                      <a:pt x="1" y="597"/>
                      <a:pt x="31" y="816"/>
                    </a:cubicBezTo>
                    <a:lnTo>
                      <a:pt x="43" y="890"/>
                    </a:lnTo>
                    <a:cubicBezTo>
                      <a:pt x="48" y="903"/>
                      <a:pt x="48" y="911"/>
                      <a:pt x="52" y="923"/>
                    </a:cubicBezTo>
                    <a:lnTo>
                      <a:pt x="645" y="2304"/>
                    </a:lnTo>
                    <a:cubicBezTo>
                      <a:pt x="625" y="2589"/>
                      <a:pt x="674" y="2906"/>
                      <a:pt x="794" y="3199"/>
                    </a:cubicBezTo>
                    <a:cubicBezTo>
                      <a:pt x="984" y="2222"/>
                      <a:pt x="1268" y="1830"/>
                      <a:pt x="1363" y="1340"/>
                    </a:cubicBezTo>
                    <a:cubicBezTo>
                      <a:pt x="1507" y="556"/>
                      <a:pt x="1210" y="86"/>
                      <a:pt x="831" y="16"/>
                    </a:cubicBezTo>
                    <a:cubicBezTo>
                      <a:pt x="774" y="6"/>
                      <a:pt x="720" y="1"/>
                      <a:pt x="670" y="1"/>
                    </a:cubicBezTo>
                    <a:close/>
                  </a:path>
                </a:pathLst>
              </a:custGeom>
              <a:solidFill>
                <a:srgbClr val="FFFFFF">
                  <a:alpha val="10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403764" y="1027999"/>
                <a:ext cx="138118" cy="141934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53" extrusionOk="0">
                    <a:moveTo>
                      <a:pt x="441" y="0"/>
                    </a:moveTo>
                    <a:cubicBezTo>
                      <a:pt x="379" y="0"/>
                      <a:pt x="319" y="15"/>
                      <a:pt x="264" y="45"/>
                    </a:cubicBezTo>
                    <a:cubicBezTo>
                      <a:pt x="50" y="169"/>
                      <a:pt x="0" y="503"/>
                      <a:pt x="165" y="796"/>
                    </a:cubicBezTo>
                    <a:cubicBezTo>
                      <a:pt x="289" y="1020"/>
                      <a:pt x="496" y="1152"/>
                      <a:pt x="684" y="1152"/>
                    </a:cubicBezTo>
                    <a:cubicBezTo>
                      <a:pt x="745" y="1152"/>
                      <a:pt x="804" y="1138"/>
                      <a:pt x="858" y="1109"/>
                    </a:cubicBezTo>
                    <a:cubicBezTo>
                      <a:pt x="1072" y="985"/>
                      <a:pt x="1121" y="651"/>
                      <a:pt x="957" y="359"/>
                    </a:cubicBezTo>
                    <a:cubicBezTo>
                      <a:pt x="835" y="135"/>
                      <a:pt x="630" y="0"/>
                      <a:pt x="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6954800" y="987875"/>
                <a:ext cx="572650" cy="672646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443" extrusionOk="0">
                    <a:moveTo>
                      <a:pt x="487" y="3645"/>
                    </a:moveTo>
                    <a:lnTo>
                      <a:pt x="731" y="4379"/>
                    </a:lnTo>
                    <a:cubicBezTo>
                      <a:pt x="792" y="4572"/>
                      <a:pt x="1011" y="4663"/>
                      <a:pt x="1188" y="4581"/>
                    </a:cubicBezTo>
                    <a:lnTo>
                      <a:pt x="1823" y="4288"/>
                    </a:lnTo>
                    <a:lnTo>
                      <a:pt x="1922" y="5442"/>
                    </a:lnTo>
                    <a:lnTo>
                      <a:pt x="3806" y="5348"/>
                    </a:lnTo>
                    <a:lnTo>
                      <a:pt x="3654" y="4684"/>
                    </a:lnTo>
                    <a:cubicBezTo>
                      <a:pt x="3654" y="4593"/>
                      <a:pt x="3662" y="4502"/>
                      <a:pt x="3683" y="4420"/>
                    </a:cubicBezTo>
                    <a:cubicBezTo>
                      <a:pt x="3724" y="4255"/>
                      <a:pt x="3802" y="4102"/>
                      <a:pt x="3918" y="3966"/>
                    </a:cubicBezTo>
                    <a:cubicBezTo>
                      <a:pt x="3942" y="3938"/>
                      <a:pt x="3967" y="3905"/>
                      <a:pt x="3988" y="3876"/>
                    </a:cubicBezTo>
                    <a:cubicBezTo>
                      <a:pt x="4359" y="3406"/>
                      <a:pt x="4651" y="2820"/>
                      <a:pt x="4651" y="2165"/>
                    </a:cubicBezTo>
                    <a:cubicBezTo>
                      <a:pt x="4651" y="796"/>
                      <a:pt x="3654" y="0"/>
                      <a:pt x="2322" y="0"/>
                    </a:cubicBezTo>
                    <a:cubicBezTo>
                      <a:pt x="1431" y="0"/>
                      <a:pt x="834" y="536"/>
                      <a:pt x="520" y="1076"/>
                    </a:cubicBezTo>
                    <a:cubicBezTo>
                      <a:pt x="339" y="1385"/>
                      <a:pt x="273" y="1777"/>
                      <a:pt x="273" y="1996"/>
                    </a:cubicBezTo>
                    <a:cubicBezTo>
                      <a:pt x="273" y="2082"/>
                      <a:pt x="302" y="2103"/>
                      <a:pt x="392" y="2177"/>
                    </a:cubicBezTo>
                    <a:cubicBezTo>
                      <a:pt x="475" y="2255"/>
                      <a:pt x="487" y="2330"/>
                      <a:pt x="438" y="2433"/>
                    </a:cubicBezTo>
                    <a:lnTo>
                      <a:pt x="50" y="3204"/>
                    </a:lnTo>
                    <a:cubicBezTo>
                      <a:pt x="1" y="3311"/>
                      <a:pt x="46" y="3447"/>
                      <a:pt x="153" y="34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7179214" y="1322332"/>
                <a:ext cx="267004" cy="335078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722" extrusionOk="0">
                    <a:moveTo>
                      <a:pt x="0" y="1567"/>
                    </a:moveTo>
                    <a:lnTo>
                      <a:pt x="99" y="2721"/>
                    </a:lnTo>
                    <a:cubicBezTo>
                      <a:pt x="99" y="2721"/>
                      <a:pt x="1983" y="1373"/>
                      <a:pt x="2099" y="1245"/>
                    </a:cubicBezTo>
                    <a:cubicBezTo>
                      <a:pt x="2123" y="1216"/>
                      <a:pt x="2148" y="1183"/>
                      <a:pt x="2169" y="1155"/>
                    </a:cubicBezTo>
                    <a:lnTo>
                      <a:pt x="1579" y="0"/>
                    </a:lnTo>
                    <a:lnTo>
                      <a:pt x="862" y="441"/>
                    </a:lnTo>
                    <a:lnTo>
                      <a:pt x="862" y="759"/>
                    </a:lnTo>
                    <a:cubicBezTo>
                      <a:pt x="862" y="981"/>
                      <a:pt x="738" y="1183"/>
                      <a:pt x="540" y="1287"/>
                    </a:cubicBezTo>
                    <a:close/>
                  </a:path>
                </a:pathLst>
              </a:custGeom>
              <a:solidFill>
                <a:srgbClr val="000000">
                  <a:alpha val="16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7017213" y="985775"/>
                <a:ext cx="512219" cy="54779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4450" extrusionOk="0">
                    <a:moveTo>
                      <a:pt x="1823" y="1"/>
                    </a:moveTo>
                    <a:cubicBezTo>
                      <a:pt x="751" y="1"/>
                      <a:pt x="199" y="759"/>
                      <a:pt x="9" y="1085"/>
                    </a:cubicBezTo>
                    <a:lnTo>
                      <a:pt x="1" y="1089"/>
                    </a:lnTo>
                    <a:lnTo>
                      <a:pt x="9" y="1093"/>
                    </a:lnTo>
                    <a:cubicBezTo>
                      <a:pt x="133" y="1271"/>
                      <a:pt x="463" y="1378"/>
                      <a:pt x="879" y="1378"/>
                    </a:cubicBezTo>
                    <a:cubicBezTo>
                      <a:pt x="1106" y="1378"/>
                      <a:pt x="1333" y="1345"/>
                      <a:pt x="1539" y="1283"/>
                    </a:cubicBezTo>
                    <a:lnTo>
                      <a:pt x="1539" y="1283"/>
                    </a:lnTo>
                    <a:cubicBezTo>
                      <a:pt x="1535" y="1872"/>
                      <a:pt x="1617" y="2244"/>
                      <a:pt x="1786" y="2413"/>
                    </a:cubicBezTo>
                    <a:cubicBezTo>
                      <a:pt x="1856" y="2487"/>
                      <a:pt x="1939" y="2520"/>
                      <a:pt x="2042" y="2520"/>
                    </a:cubicBezTo>
                    <a:cubicBezTo>
                      <a:pt x="2104" y="2520"/>
                      <a:pt x="2174" y="2503"/>
                      <a:pt x="2248" y="2479"/>
                    </a:cubicBezTo>
                    <a:lnTo>
                      <a:pt x="2248" y="3043"/>
                    </a:lnTo>
                    <a:cubicBezTo>
                      <a:pt x="2380" y="3711"/>
                      <a:pt x="2693" y="4185"/>
                      <a:pt x="3176" y="4445"/>
                    </a:cubicBezTo>
                    <a:lnTo>
                      <a:pt x="3188" y="4449"/>
                    </a:lnTo>
                    <a:lnTo>
                      <a:pt x="3192" y="4433"/>
                    </a:lnTo>
                    <a:cubicBezTo>
                      <a:pt x="3233" y="4268"/>
                      <a:pt x="3312" y="4119"/>
                      <a:pt x="3423" y="3983"/>
                    </a:cubicBezTo>
                    <a:cubicBezTo>
                      <a:pt x="3761" y="3583"/>
                      <a:pt x="4161" y="2944"/>
                      <a:pt x="4161" y="2178"/>
                    </a:cubicBezTo>
                    <a:cubicBezTo>
                      <a:pt x="4161" y="879"/>
                      <a:pt x="3217" y="1"/>
                      <a:pt x="1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7285203" y="1255243"/>
                <a:ext cx="73245" cy="12150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87" extrusionOk="0">
                    <a:moveTo>
                      <a:pt x="5" y="986"/>
                    </a:moveTo>
                    <a:lnTo>
                      <a:pt x="141" y="962"/>
                    </a:lnTo>
                    <a:cubicBezTo>
                      <a:pt x="401" y="904"/>
                      <a:pt x="594" y="673"/>
                      <a:pt x="594" y="405"/>
                    </a:cubicBezTo>
                    <a:lnTo>
                      <a:pt x="594" y="302"/>
                    </a:lnTo>
                    <a:cubicBezTo>
                      <a:pt x="594" y="137"/>
                      <a:pt x="458" y="1"/>
                      <a:pt x="294" y="1"/>
                    </a:cubicBezTo>
                    <a:lnTo>
                      <a:pt x="244" y="1"/>
                    </a:lnTo>
                    <a:cubicBezTo>
                      <a:pt x="108" y="1"/>
                      <a:pt x="1" y="108"/>
                      <a:pt x="1" y="244"/>
                    </a:cubicBezTo>
                    <a:lnTo>
                      <a:pt x="1" y="9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877300" y="2765073"/>
                <a:ext cx="1311138" cy="1877029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5248" extrusionOk="0">
                    <a:moveTo>
                      <a:pt x="9616" y="1"/>
                    </a:moveTo>
                    <a:cubicBezTo>
                      <a:pt x="9193" y="1"/>
                      <a:pt x="8694" y="198"/>
                      <a:pt x="8102" y="608"/>
                    </a:cubicBezTo>
                    <a:cubicBezTo>
                      <a:pt x="6494" y="1721"/>
                      <a:pt x="4458" y="4298"/>
                      <a:pt x="2788" y="7336"/>
                    </a:cubicBezTo>
                    <a:cubicBezTo>
                      <a:pt x="1048" y="10507"/>
                      <a:pt x="182" y="13318"/>
                      <a:pt x="479" y="14860"/>
                    </a:cubicBezTo>
                    <a:cubicBezTo>
                      <a:pt x="496" y="14947"/>
                      <a:pt x="549" y="15223"/>
                      <a:pt x="739" y="15244"/>
                    </a:cubicBezTo>
                    <a:cubicBezTo>
                      <a:pt x="735" y="15244"/>
                      <a:pt x="743" y="15248"/>
                      <a:pt x="747" y="15248"/>
                    </a:cubicBezTo>
                    <a:cubicBezTo>
                      <a:pt x="1159" y="15248"/>
                      <a:pt x="1778" y="13912"/>
                      <a:pt x="2998" y="11175"/>
                    </a:cubicBezTo>
                    <a:cubicBezTo>
                      <a:pt x="4759" y="7245"/>
                      <a:pt x="7171" y="1853"/>
                      <a:pt x="9413" y="1053"/>
                    </a:cubicBezTo>
                    <a:cubicBezTo>
                      <a:pt x="9595" y="987"/>
                      <a:pt x="9772" y="955"/>
                      <a:pt x="9944" y="955"/>
                    </a:cubicBezTo>
                    <a:cubicBezTo>
                      <a:pt x="10161" y="955"/>
                      <a:pt x="10371" y="1007"/>
                      <a:pt x="10576" y="1111"/>
                    </a:cubicBezTo>
                    <a:lnTo>
                      <a:pt x="10650" y="970"/>
                    </a:lnTo>
                    <a:cubicBezTo>
                      <a:pt x="10421" y="859"/>
                      <a:pt x="10184" y="801"/>
                      <a:pt x="9940" y="801"/>
                    </a:cubicBezTo>
                    <a:cubicBezTo>
                      <a:pt x="9750" y="801"/>
                      <a:pt x="9557" y="836"/>
                      <a:pt x="9360" y="909"/>
                    </a:cubicBezTo>
                    <a:cubicBezTo>
                      <a:pt x="7055" y="1729"/>
                      <a:pt x="4627" y="7155"/>
                      <a:pt x="2862" y="11113"/>
                    </a:cubicBezTo>
                    <a:cubicBezTo>
                      <a:pt x="1984" y="13071"/>
                      <a:pt x="1085" y="15091"/>
                      <a:pt x="759" y="15091"/>
                    </a:cubicBezTo>
                    <a:lnTo>
                      <a:pt x="747" y="15091"/>
                    </a:lnTo>
                    <a:cubicBezTo>
                      <a:pt x="714" y="15087"/>
                      <a:pt x="665" y="15021"/>
                      <a:pt x="628" y="14836"/>
                    </a:cubicBezTo>
                    <a:cubicBezTo>
                      <a:pt x="1" y="11533"/>
                      <a:pt x="4911" y="3007"/>
                      <a:pt x="8189" y="740"/>
                    </a:cubicBezTo>
                    <a:cubicBezTo>
                      <a:pt x="8736" y="361"/>
                      <a:pt x="9227" y="175"/>
                      <a:pt x="9634" y="175"/>
                    </a:cubicBezTo>
                    <a:cubicBezTo>
                      <a:pt x="9844" y="175"/>
                      <a:pt x="10031" y="225"/>
                      <a:pt x="10193" y="323"/>
                    </a:cubicBezTo>
                    <a:lnTo>
                      <a:pt x="10193" y="146"/>
                    </a:lnTo>
                    <a:cubicBezTo>
                      <a:pt x="10018" y="50"/>
                      <a:pt x="9827" y="1"/>
                      <a:pt x="96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7192385" y="1676493"/>
                <a:ext cx="482306" cy="1175113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9546" extrusionOk="0">
                    <a:moveTo>
                      <a:pt x="413" y="384"/>
                    </a:moveTo>
                    <a:cubicBezTo>
                      <a:pt x="0" y="797"/>
                      <a:pt x="74" y="1337"/>
                      <a:pt x="289" y="1720"/>
                    </a:cubicBezTo>
                    <a:cubicBezTo>
                      <a:pt x="446" y="1988"/>
                      <a:pt x="2074" y="4553"/>
                      <a:pt x="2387" y="5051"/>
                    </a:cubicBezTo>
                    <a:cubicBezTo>
                      <a:pt x="1946" y="5917"/>
                      <a:pt x="1856" y="7834"/>
                      <a:pt x="973" y="9133"/>
                    </a:cubicBezTo>
                    <a:lnTo>
                      <a:pt x="1637" y="9545"/>
                    </a:lnTo>
                    <a:cubicBezTo>
                      <a:pt x="2734" y="7843"/>
                      <a:pt x="3917" y="5728"/>
                      <a:pt x="3843" y="5451"/>
                    </a:cubicBezTo>
                    <a:cubicBezTo>
                      <a:pt x="3628" y="4722"/>
                      <a:pt x="2330" y="957"/>
                      <a:pt x="1765" y="389"/>
                    </a:cubicBezTo>
                    <a:cubicBezTo>
                      <a:pt x="1390" y="1"/>
                      <a:pt x="759" y="38"/>
                      <a:pt x="413" y="3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7175644" y="2776891"/>
                <a:ext cx="176156" cy="136641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110" extrusionOk="0">
                    <a:moveTo>
                      <a:pt x="516" y="689"/>
                    </a:moveTo>
                    <a:lnTo>
                      <a:pt x="351" y="841"/>
                    </a:lnTo>
                    <a:cubicBezTo>
                      <a:pt x="260" y="1052"/>
                      <a:pt x="116" y="1109"/>
                      <a:pt x="29" y="1056"/>
                    </a:cubicBezTo>
                    <a:lnTo>
                      <a:pt x="29" y="1056"/>
                    </a:lnTo>
                    <a:cubicBezTo>
                      <a:pt x="0" y="1031"/>
                      <a:pt x="4" y="994"/>
                      <a:pt x="29" y="953"/>
                    </a:cubicBezTo>
                    <a:lnTo>
                      <a:pt x="227" y="619"/>
                    </a:lnTo>
                    <a:lnTo>
                      <a:pt x="503" y="338"/>
                    </a:lnTo>
                    <a:cubicBezTo>
                      <a:pt x="503" y="338"/>
                      <a:pt x="957" y="0"/>
                      <a:pt x="1163" y="174"/>
                    </a:cubicBezTo>
                    <a:cubicBezTo>
                      <a:pt x="1431" y="400"/>
                      <a:pt x="1101" y="722"/>
                      <a:pt x="957" y="771"/>
                    </a:cubicBezTo>
                    <a:cubicBezTo>
                      <a:pt x="751" y="841"/>
                      <a:pt x="516" y="689"/>
                      <a:pt x="516" y="6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7161364" y="2864662"/>
                <a:ext cx="241276" cy="155475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263" extrusionOk="0">
                    <a:moveTo>
                      <a:pt x="251" y="0"/>
                    </a:moveTo>
                    <a:cubicBezTo>
                      <a:pt x="223" y="0"/>
                      <a:pt x="196" y="16"/>
                      <a:pt x="182" y="46"/>
                    </a:cubicBezTo>
                    <a:lnTo>
                      <a:pt x="26" y="363"/>
                    </a:lnTo>
                    <a:cubicBezTo>
                      <a:pt x="1" y="417"/>
                      <a:pt x="38" y="471"/>
                      <a:pt x="96" y="479"/>
                    </a:cubicBezTo>
                    <a:lnTo>
                      <a:pt x="289" y="479"/>
                    </a:lnTo>
                    <a:lnTo>
                      <a:pt x="1345" y="1200"/>
                    </a:lnTo>
                    <a:cubicBezTo>
                      <a:pt x="1407" y="1242"/>
                      <a:pt x="1475" y="1262"/>
                      <a:pt x="1543" y="1262"/>
                    </a:cubicBezTo>
                    <a:cubicBezTo>
                      <a:pt x="1674" y="1262"/>
                      <a:pt x="1800" y="1188"/>
                      <a:pt x="1860" y="1060"/>
                    </a:cubicBezTo>
                    <a:lnTo>
                      <a:pt x="1868" y="1056"/>
                    </a:lnTo>
                    <a:cubicBezTo>
                      <a:pt x="1959" y="858"/>
                      <a:pt x="1860" y="627"/>
                      <a:pt x="1654" y="565"/>
                    </a:cubicBezTo>
                    <a:lnTo>
                      <a:pt x="434" y="178"/>
                    </a:lnTo>
                    <a:lnTo>
                      <a:pt x="310" y="29"/>
                    </a:lnTo>
                    <a:cubicBezTo>
                      <a:pt x="294" y="10"/>
                      <a:pt x="272" y="0"/>
                      <a:pt x="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7176628" y="2795602"/>
                <a:ext cx="218379" cy="232167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886" extrusionOk="0">
                    <a:moveTo>
                      <a:pt x="108" y="1069"/>
                    </a:moveTo>
                    <a:cubicBezTo>
                      <a:pt x="165" y="978"/>
                      <a:pt x="541" y="487"/>
                      <a:pt x="541" y="487"/>
                    </a:cubicBezTo>
                    <a:lnTo>
                      <a:pt x="1114" y="1"/>
                    </a:lnTo>
                    <a:lnTo>
                      <a:pt x="1773" y="413"/>
                    </a:lnTo>
                    <a:lnTo>
                      <a:pt x="1674" y="1032"/>
                    </a:lnTo>
                    <a:cubicBezTo>
                      <a:pt x="1670" y="1061"/>
                      <a:pt x="1629" y="1143"/>
                      <a:pt x="1567" y="1246"/>
                    </a:cubicBezTo>
                    <a:cubicBezTo>
                      <a:pt x="1402" y="1535"/>
                      <a:pt x="1357" y="1588"/>
                      <a:pt x="1250" y="1749"/>
                    </a:cubicBezTo>
                    <a:cubicBezTo>
                      <a:pt x="1155" y="1885"/>
                      <a:pt x="899" y="1794"/>
                      <a:pt x="928" y="1745"/>
                    </a:cubicBezTo>
                    <a:cubicBezTo>
                      <a:pt x="940" y="1728"/>
                      <a:pt x="932" y="1708"/>
                      <a:pt x="920" y="1700"/>
                    </a:cubicBezTo>
                    <a:lnTo>
                      <a:pt x="920" y="1700"/>
                    </a:lnTo>
                    <a:cubicBezTo>
                      <a:pt x="903" y="1687"/>
                      <a:pt x="883" y="1700"/>
                      <a:pt x="870" y="1708"/>
                    </a:cubicBezTo>
                    <a:cubicBezTo>
                      <a:pt x="817" y="1774"/>
                      <a:pt x="594" y="1625"/>
                      <a:pt x="631" y="1564"/>
                    </a:cubicBezTo>
                    <a:cubicBezTo>
                      <a:pt x="640" y="1547"/>
                      <a:pt x="635" y="1526"/>
                      <a:pt x="619" y="1518"/>
                    </a:cubicBezTo>
                    <a:lnTo>
                      <a:pt x="619" y="1518"/>
                    </a:lnTo>
                    <a:cubicBezTo>
                      <a:pt x="602" y="1506"/>
                      <a:pt x="582" y="1514"/>
                      <a:pt x="574" y="1526"/>
                    </a:cubicBezTo>
                    <a:cubicBezTo>
                      <a:pt x="512" y="1621"/>
                      <a:pt x="301" y="1456"/>
                      <a:pt x="330" y="1382"/>
                    </a:cubicBezTo>
                    <a:cubicBezTo>
                      <a:pt x="343" y="1370"/>
                      <a:pt x="334" y="1349"/>
                      <a:pt x="322" y="1337"/>
                    </a:cubicBezTo>
                    <a:lnTo>
                      <a:pt x="322" y="1337"/>
                    </a:lnTo>
                    <a:cubicBezTo>
                      <a:pt x="306" y="1328"/>
                      <a:pt x="285" y="1333"/>
                      <a:pt x="273" y="1349"/>
                    </a:cubicBezTo>
                    <a:cubicBezTo>
                      <a:pt x="244" y="1382"/>
                      <a:pt x="0" y="1250"/>
                      <a:pt x="108" y="10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D8179D5-F3CA-D212-8ED4-AA144EF7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0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/>
          <p:nvPr/>
        </p:nvSpPr>
        <p:spPr>
          <a:xfrm>
            <a:off x="5537195" y="3931275"/>
            <a:ext cx="123480" cy="199210"/>
          </a:xfrm>
          <a:custGeom>
            <a:avLst/>
            <a:gdLst/>
            <a:ahLst/>
            <a:cxnLst/>
            <a:rect l="l" t="t" r="r" b="b"/>
            <a:pathLst>
              <a:path w="3610" h="5824" extrusionOk="0">
                <a:moveTo>
                  <a:pt x="0" y="0"/>
                </a:moveTo>
                <a:lnTo>
                  <a:pt x="2779" y="5824"/>
                </a:lnTo>
                <a:lnTo>
                  <a:pt x="3610" y="5424"/>
                </a:lnTo>
                <a:lnTo>
                  <a:pt x="2882" y="1056"/>
                </a:lnTo>
                <a:cubicBezTo>
                  <a:pt x="2783" y="442"/>
                  <a:pt x="2333" y="0"/>
                  <a:pt x="1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311700" y="298425"/>
            <a:ext cx="85206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EJERCICIOS</a:t>
            </a:r>
            <a:endParaRPr dirty="0"/>
          </a:p>
        </p:txBody>
      </p:sp>
      <p:grpSp>
        <p:nvGrpSpPr>
          <p:cNvPr id="276" name="Google Shape;276;p18"/>
          <p:cNvGrpSpPr/>
          <p:nvPr/>
        </p:nvGrpSpPr>
        <p:grpSpPr>
          <a:xfrm>
            <a:off x="3407804" y="1588511"/>
            <a:ext cx="545356" cy="335585"/>
            <a:chOff x="3513725" y="2600133"/>
            <a:chExt cx="545356" cy="335585"/>
          </a:xfrm>
        </p:grpSpPr>
        <p:sp>
          <p:nvSpPr>
            <p:cNvPr id="277" name="Google Shape;277;p18"/>
            <p:cNvSpPr/>
            <p:nvPr/>
          </p:nvSpPr>
          <p:spPr>
            <a:xfrm>
              <a:off x="3541635" y="2622537"/>
              <a:ext cx="457458" cy="313181"/>
            </a:xfrm>
            <a:custGeom>
              <a:avLst/>
              <a:gdLst/>
              <a:ahLst/>
              <a:cxnLst/>
              <a:rect l="l" t="t" r="r" b="b"/>
              <a:pathLst>
                <a:path w="13374" h="9156" extrusionOk="0">
                  <a:moveTo>
                    <a:pt x="10718" y="1"/>
                  </a:moveTo>
                  <a:cubicBezTo>
                    <a:pt x="9948" y="1"/>
                    <a:pt x="9189" y="211"/>
                    <a:pt x="8496" y="618"/>
                  </a:cubicBezTo>
                  <a:lnTo>
                    <a:pt x="7813" y="1011"/>
                  </a:lnTo>
                  <a:lnTo>
                    <a:pt x="5161" y="2554"/>
                  </a:lnTo>
                  <a:lnTo>
                    <a:pt x="1" y="5561"/>
                  </a:lnTo>
                  <a:lnTo>
                    <a:pt x="549" y="7524"/>
                  </a:lnTo>
                  <a:lnTo>
                    <a:pt x="6228" y="5428"/>
                  </a:lnTo>
                  <a:lnTo>
                    <a:pt x="8953" y="4422"/>
                  </a:lnTo>
                  <a:lnTo>
                    <a:pt x="11285" y="3561"/>
                  </a:lnTo>
                  <a:lnTo>
                    <a:pt x="11343" y="4250"/>
                  </a:lnTo>
                  <a:lnTo>
                    <a:pt x="11735" y="9155"/>
                  </a:lnTo>
                  <a:lnTo>
                    <a:pt x="13374" y="9155"/>
                  </a:lnTo>
                  <a:lnTo>
                    <a:pt x="13374" y="8500"/>
                  </a:lnTo>
                  <a:lnTo>
                    <a:pt x="12821" y="7848"/>
                  </a:lnTo>
                  <a:lnTo>
                    <a:pt x="12821" y="984"/>
                  </a:lnTo>
                  <a:lnTo>
                    <a:pt x="12547" y="714"/>
                  </a:lnTo>
                  <a:cubicBezTo>
                    <a:pt x="12013" y="249"/>
                    <a:pt x="11377" y="1"/>
                    <a:pt x="10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3809011" y="2622434"/>
              <a:ext cx="171435" cy="151255"/>
            </a:xfrm>
            <a:custGeom>
              <a:avLst/>
              <a:gdLst/>
              <a:ahLst/>
              <a:cxnLst/>
              <a:rect l="l" t="t" r="r" b="b"/>
              <a:pathLst>
                <a:path w="5012" h="4422" extrusionOk="0">
                  <a:moveTo>
                    <a:pt x="2908" y="0"/>
                  </a:moveTo>
                  <a:cubicBezTo>
                    <a:pt x="2135" y="0"/>
                    <a:pt x="1376" y="210"/>
                    <a:pt x="682" y="614"/>
                  </a:cubicBezTo>
                  <a:lnTo>
                    <a:pt x="0" y="1010"/>
                  </a:lnTo>
                  <a:lnTo>
                    <a:pt x="1140" y="4421"/>
                  </a:lnTo>
                  <a:lnTo>
                    <a:pt x="3472" y="3560"/>
                  </a:lnTo>
                  <a:lnTo>
                    <a:pt x="3529" y="4250"/>
                  </a:lnTo>
                  <a:lnTo>
                    <a:pt x="5012" y="4250"/>
                  </a:lnTo>
                  <a:lnTo>
                    <a:pt x="5012" y="983"/>
                  </a:lnTo>
                  <a:lnTo>
                    <a:pt x="4738" y="709"/>
                  </a:lnTo>
                  <a:cubicBezTo>
                    <a:pt x="4204" y="248"/>
                    <a:pt x="3564" y="0"/>
                    <a:pt x="2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3718780" y="2656981"/>
              <a:ext cx="129774" cy="151118"/>
            </a:xfrm>
            <a:custGeom>
              <a:avLst/>
              <a:gdLst/>
              <a:ahLst/>
              <a:cxnLst/>
              <a:rect l="l" t="t" r="r" b="b"/>
              <a:pathLst>
                <a:path w="3794" h="4418" extrusionOk="0">
                  <a:moveTo>
                    <a:pt x="2654" y="0"/>
                  </a:moveTo>
                  <a:lnTo>
                    <a:pt x="1" y="1544"/>
                  </a:lnTo>
                  <a:lnTo>
                    <a:pt x="1068" y="4417"/>
                  </a:lnTo>
                  <a:lnTo>
                    <a:pt x="3793" y="341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3513725" y="2812611"/>
              <a:ext cx="46861" cy="123104"/>
            </a:xfrm>
            <a:custGeom>
              <a:avLst/>
              <a:gdLst/>
              <a:ahLst/>
              <a:cxnLst/>
              <a:rect l="l" t="t" r="r" b="b"/>
              <a:pathLst>
                <a:path w="1370" h="3599" extrusionOk="0">
                  <a:moveTo>
                    <a:pt x="1" y="1"/>
                  </a:moveTo>
                  <a:lnTo>
                    <a:pt x="1" y="3598"/>
                  </a:lnTo>
                  <a:lnTo>
                    <a:pt x="550" y="3598"/>
                  </a:lnTo>
                  <a:lnTo>
                    <a:pt x="1369" y="1963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3915900" y="2700455"/>
              <a:ext cx="21036" cy="43680"/>
            </a:xfrm>
            <a:custGeom>
              <a:avLst/>
              <a:gdLst/>
              <a:ahLst/>
              <a:cxnLst/>
              <a:rect l="l" t="t" r="r" b="b"/>
              <a:pathLst>
                <a:path w="615" h="1277" extrusionOk="0">
                  <a:moveTo>
                    <a:pt x="287" y="0"/>
                  </a:moveTo>
                  <a:cubicBezTo>
                    <a:pt x="278" y="0"/>
                    <a:pt x="269" y="1"/>
                    <a:pt x="260" y="2"/>
                  </a:cubicBezTo>
                  <a:cubicBezTo>
                    <a:pt x="111" y="21"/>
                    <a:pt x="0" y="177"/>
                    <a:pt x="12" y="360"/>
                  </a:cubicBezTo>
                  <a:lnTo>
                    <a:pt x="58" y="978"/>
                  </a:lnTo>
                  <a:cubicBezTo>
                    <a:pt x="72" y="1149"/>
                    <a:pt x="190" y="1277"/>
                    <a:pt x="327" y="1277"/>
                  </a:cubicBezTo>
                  <a:cubicBezTo>
                    <a:pt x="336" y="1277"/>
                    <a:pt x="345" y="1276"/>
                    <a:pt x="355" y="1275"/>
                  </a:cubicBezTo>
                  <a:cubicBezTo>
                    <a:pt x="504" y="1256"/>
                    <a:pt x="614" y="1096"/>
                    <a:pt x="599" y="917"/>
                  </a:cubicBezTo>
                  <a:lnTo>
                    <a:pt x="553" y="295"/>
                  </a:lnTo>
                  <a:cubicBezTo>
                    <a:pt x="539" y="128"/>
                    <a:pt x="421" y="0"/>
                    <a:pt x="287" y="0"/>
                  </a:cubicBezTo>
                  <a:close/>
                </a:path>
              </a:pathLst>
            </a:custGeom>
            <a:solidFill>
              <a:srgbClr val="000000">
                <a:alpha val="3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3971687" y="2611215"/>
              <a:ext cx="65229" cy="78261"/>
            </a:xfrm>
            <a:custGeom>
              <a:avLst/>
              <a:gdLst/>
              <a:ahLst/>
              <a:cxnLst/>
              <a:rect l="l" t="t" r="r" b="b"/>
              <a:pathLst>
                <a:path w="1907" h="2288" extrusionOk="0">
                  <a:moveTo>
                    <a:pt x="812" y="0"/>
                  </a:moveTo>
                  <a:lnTo>
                    <a:pt x="222" y="709"/>
                  </a:lnTo>
                  <a:cubicBezTo>
                    <a:pt x="81" y="881"/>
                    <a:pt x="1" y="1121"/>
                    <a:pt x="1" y="1361"/>
                  </a:cubicBezTo>
                  <a:cubicBezTo>
                    <a:pt x="1" y="1872"/>
                    <a:pt x="347" y="2287"/>
                    <a:pt x="770" y="2287"/>
                  </a:cubicBezTo>
                  <a:cubicBezTo>
                    <a:pt x="976" y="2287"/>
                    <a:pt x="1171" y="2192"/>
                    <a:pt x="1319" y="2016"/>
                  </a:cubicBezTo>
                  <a:lnTo>
                    <a:pt x="1906" y="1311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3999461" y="2600133"/>
              <a:ext cx="59619" cy="55959"/>
            </a:xfrm>
            <a:custGeom>
              <a:avLst/>
              <a:gdLst/>
              <a:ahLst/>
              <a:cxnLst/>
              <a:rect l="l" t="t" r="r" b="b"/>
              <a:pathLst>
                <a:path w="1743" h="1636" extrusionOk="0">
                  <a:moveTo>
                    <a:pt x="275" y="0"/>
                  </a:moveTo>
                  <a:lnTo>
                    <a:pt x="0" y="328"/>
                  </a:lnTo>
                  <a:lnTo>
                    <a:pt x="1094" y="1635"/>
                  </a:lnTo>
                  <a:lnTo>
                    <a:pt x="1525" y="1113"/>
                  </a:lnTo>
                  <a:cubicBezTo>
                    <a:pt x="1742" y="858"/>
                    <a:pt x="1742" y="442"/>
                    <a:pt x="1525" y="191"/>
                  </a:cubicBezTo>
                  <a:cubicBezTo>
                    <a:pt x="1426" y="65"/>
                    <a:pt x="1285" y="0"/>
                    <a:pt x="1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18"/>
          <p:cNvGrpSpPr/>
          <p:nvPr/>
        </p:nvGrpSpPr>
        <p:grpSpPr>
          <a:xfrm>
            <a:off x="3407034" y="3607067"/>
            <a:ext cx="541424" cy="581409"/>
            <a:chOff x="5210295" y="1417877"/>
            <a:chExt cx="541424" cy="581409"/>
          </a:xfrm>
        </p:grpSpPr>
        <p:sp>
          <p:nvSpPr>
            <p:cNvPr id="285" name="Google Shape;285;p18"/>
            <p:cNvSpPr/>
            <p:nvPr/>
          </p:nvSpPr>
          <p:spPr>
            <a:xfrm>
              <a:off x="5401531" y="1619240"/>
              <a:ext cx="135862" cy="290606"/>
            </a:xfrm>
            <a:custGeom>
              <a:avLst/>
              <a:gdLst/>
              <a:ahLst/>
              <a:cxnLst/>
              <a:rect l="l" t="t" r="r" b="b"/>
              <a:pathLst>
                <a:path w="3972" h="8496" extrusionOk="0">
                  <a:moveTo>
                    <a:pt x="866" y="1"/>
                  </a:moveTo>
                  <a:lnTo>
                    <a:pt x="1" y="2753"/>
                  </a:lnTo>
                  <a:lnTo>
                    <a:pt x="1792" y="4898"/>
                  </a:lnTo>
                  <a:lnTo>
                    <a:pt x="2882" y="8496"/>
                  </a:lnTo>
                  <a:lnTo>
                    <a:pt x="3972" y="7844"/>
                  </a:lnTo>
                  <a:lnTo>
                    <a:pt x="3206" y="4155"/>
                  </a:lnTo>
                  <a:cubicBezTo>
                    <a:pt x="3172" y="3999"/>
                    <a:pt x="3114" y="3858"/>
                    <a:pt x="3038" y="3724"/>
                  </a:cubicBezTo>
                  <a:lnTo>
                    <a:pt x="2470" y="2753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5401394" y="1619137"/>
              <a:ext cx="84657" cy="140172"/>
            </a:xfrm>
            <a:custGeom>
              <a:avLst/>
              <a:gdLst/>
              <a:ahLst/>
              <a:cxnLst/>
              <a:rect l="l" t="t" r="r" b="b"/>
              <a:pathLst>
                <a:path w="2475" h="4098" extrusionOk="0">
                  <a:moveTo>
                    <a:pt x="870" y="0"/>
                  </a:moveTo>
                  <a:lnTo>
                    <a:pt x="1" y="2752"/>
                  </a:lnTo>
                  <a:lnTo>
                    <a:pt x="1129" y="4097"/>
                  </a:lnTo>
                  <a:lnTo>
                    <a:pt x="2474" y="2752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5499561" y="1887540"/>
              <a:ext cx="74601" cy="55959"/>
            </a:xfrm>
            <a:custGeom>
              <a:avLst/>
              <a:gdLst/>
              <a:ahLst/>
              <a:cxnLst/>
              <a:rect l="l" t="t" r="r" b="b"/>
              <a:pathLst>
                <a:path w="2181" h="1636" extrusionOk="0">
                  <a:moveTo>
                    <a:pt x="1091" y="0"/>
                  </a:moveTo>
                  <a:lnTo>
                    <a:pt x="1" y="652"/>
                  </a:lnTo>
                  <a:lnTo>
                    <a:pt x="1" y="1635"/>
                  </a:lnTo>
                  <a:lnTo>
                    <a:pt x="2181" y="1635"/>
                  </a:lnTo>
                  <a:lnTo>
                    <a:pt x="2181" y="984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5341434" y="1517447"/>
              <a:ext cx="57909" cy="124130"/>
            </a:xfrm>
            <a:custGeom>
              <a:avLst/>
              <a:gdLst/>
              <a:ahLst/>
              <a:cxnLst/>
              <a:rect l="l" t="t" r="r" b="b"/>
              <a:pathLst>
                <a:path w="1693" h="3629" extrusionOk="0">
                  <a:moveTo>
                    <a:pt x="1693" y="0"/>
                  </a:moveTo>
                  <a:lnTo>
                    <a:pt x="515" y="930"/>
                  </a:lnTo>
                  <a:cubicBezTo>
                    <a:pt x="199" y="1189"/>
                    <a:pt x="1" y="1616"/>
                    <a:pt x="1" y="2077"/>
                  </a:cubicBezTo>
                  <a:cubicBezTo>
                    <a:pt x="1" y="2447"/>
                    <a:pt x="123" y="2794"/>
                    <a:pt x="336" y="3049"/>
                  </a:cubicBezTo>
                  <a:lnTo>
                    <a:pt x="816" y="3629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5267005" y="1473768"/>
              <a:ext cx="195824" cy="402593"/>
            </a:xfrm>
            <a:custGeom>
              <a:avLst/>
              <a:gdLst/>
              <a:ahLst/>
              <a:cxnLst/>
              <a:rect l="l" t="t" r="r" b="b"/>
              <a:pathLst>
                <a:path w="5725" h="11770" extrusionOk="0">
                  <a:moveTo>
                    <a:pt x="5188" y="1"/>
                  </a:moveTo>
                  <a:lnTo>
                    <a:pt x="3549" y="1540"/>
                  </a:lnTo>
                  <a:lnTo>
                    <a:pt x="3015" y="4254"/>
                  </a:lnTo>
                  <a:lnTo>
                    <a:pt x="2383" y="7490"/>
                  </a:lnTo>
                  <a:lnTo>
                    <a:pt x="2184" y="8500"/>
                  </a:lnTo>
                  <a:lnTo>
                    <a:pt x="1" y="11118"/>
                  </a:lnTo>
                  <a:lnTo>
                    <a:pt x="1091" y="11769"/>
                  </a:lnTo>
                  <a:lnTo>
                    <a:pt x="3259" y="10035"/>
                  </a:lnTo>
                  <a:cubicBezTo>
                    <a:pt x="3446" y="9887"/>
                    <a:pt x="3587" y="9673"/>
                    <a:pt x="3671" y="9422"/>
                  </a:cubicBezTo>
                  <a:lnTo>
                    <a:pt x="4075" y="8168"/>
                  </a:lnTo>
                  <a:lnTo>
                    <a:pt x="5138" y="4890"/>
                  </a:lnTo>
                  <a:lnTo>
                    <a:pt x="5725" y="3080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5424995" y="1451364"/>
              <a:ext cx="55959" cy="67247"/>
            </a:xfrm>
            <a:custGeom>
              <a:avLst/>
              <a:gdLst/>
              <a:ahLst/>
              <a:cxnLst/>
              <a:rect l="l" t="t" r="r" b="b"/>
              <a:pathLst>
                <a:path w="1636" h="1966" extrusionOk="0">
                  <a:moveTo>
                    <a:pt x="820" y="0"/>
                  </a:moveTo>
                  <a:lnTo>
                    <a:pt x="271" y="652"/>
                  </a:lnTo>
                  <a:lnTo>
                    <a:pt x="1" y="656"/>
                  </a:lnTo>
                  <a:lnTo>
                    <a:pt x="1" y="987"/>
                  </a:lnTo>
                  <a:cubicBezTo>
                    <a:pt x="1" y="1524"/>
                    <a:pt x="364" y="1966"/>
                    <a:pt x="820" y="1966"/>
                  </a:cubicBezTo>
                  <a:cubicBezTo>
                    <a:pt x="840" y="1966"/>
                    <a:pt x="860" y="1965"/>
                    <a:pt x="881" y="1963"/>
                  </a:cubicBezTo>
                  <a:cubicBezTo>
                    <a:pt x="1300" y="1925"/>
                    <a:pt x="1636" y="1464"/>
                    <a:pt x="1636" y="961"/>
                  </a:cubicBezTo>
                  <a:lnTo>
                    <a:pt x="16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5424995" y="1417877"/>
              <a:ext cx="55959" cy="55925"/>
            </a:xfrm>
            <a:custGeom>
              <a:avLst/>
              <a:gdLst/>
              <a:ahLst/>
              <a:cxnLst/>
              <a:rect l="l" t="t" r="r" b="b"/>
              <a:pathLst>
                <a:path w="1636" h="1635" extrusionOk="0">
                  <a:moveTo>
                    <a:pt x="822" y="0"/>
                  </a:moveTo>
                  <a:cubicBezTo>
                    <a:pt x="800" y="0"/>
                    <a:pt x="778" y="1"/>
                    <a:pt x="755" y="3"/>
                  </a:cubicBezTo>
                  <a:cubicBezTo>
                    <a:pt x="336" y="42"/>
                    <a:pt x="1" y="499"/>
                    <a:pt x="1" y="1002"/>
                  </a:cubicBezTo>
                  <a:lnTo>
                    <a:pt x="1" y="1635"/>
                  </a:lnTo>
                  <a:lnTo>
                    <a:pt x="271" y="1635"/>
                  </a:lnTo>
                  <a:lnTo>
                    <a:pt x="820" y="983"/>
                  </a:lnTo>
                  <a:lnTo>
                    <a:pt x="1636" y="983"/>
                  </a:lnTo>
                  <a:lnTo>
                    <a:pt x="1636" y="979"/>
                  </a:lnTo>
                  <a:cubicBezTo>
                    <a:pt x="1636" y="438"/>
                    <a:pt x="1275" y="0"/>
                    <a:pt x="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5387713" y="1496308"/>
              <a:ext cx="153478" cy="111782"/>
            </a:xfrm>
            <a:custGeom>
              <a:avLst/>
              <a:gdLst/>
              <a:ahLst/>
              <a:cxnLst/>
              <a:rect l="l" t="t" r="r" b="b"/>
              <a:pathLst>
                <a:path w="4487" h="3268" extrusionOk="0">
                  <a:moveTo>
                    <a:pt x="769" y="0"/>
                  </a:moveTo>
                  <a:cubicBezTo>
                    <a:pt x="759" y="0"/>
                    <a:pt x="750" y="1"/>
                    <a:pt x="740" y="1"/>
                  </a:cubicBezTo>
                  <a:cubicBezTo>
                    <a:pt x="332" y="1"/>
                    <a:pt x="1" y="394"/>
                    <a:pt x="1" y="881"/>
                  </a:cubicBezTo>
                  <a:cubicBezTo>
                    <a:pt x="1" y="1152"/>
                    <a:pt x="92" y="1415"/>
                    <a:pt x="256" y="1605"/>
                  </a:cubicBezTo>
                  <a:lnTo>
                    <a:pt x="1255" y="2806"/>
                  </a:lnTo>
                  <a:cubicBezTo>
                    <a:pt x="1502" y="3103"/>
                    <a:pt x="1838" y="3267"/>
                    <a:pt x="2188" y="3267"/>
                  </a:cubicBezTo>
                  <a:cubicBezTo>
                    <a:pt x="2543" y="3267"/>
                    <a:pt x="2874" y="3103"/>
                    <a:pt x="3122" y="2806"/>
                  </a:cubicBezTo>
                  <a:lnTo>
                    <a:pt x="4281" y="1419"/>
                  </a:lnTo>
                  <a:cubicBezTo>
                    <a:pt x="4487" y="1171"/>
                    <a:pt x="4487" y="778"/>
                    <a:pt x="4281" y="535"/>
                  </a:cubicBezTo>
                  <a:cubicBezTo>
                    <a:pt x="4258" y="504"/>
                    <a:pt x="4227" y="481"/>
                    <a:pt x="4201" y="458"/>
                  </a:cubicBezTo>
                  <a:cubicBezTo>
                    <a:pt x="4110" y="386"/>
                    <a:pt x="4009" y="352"/>
                    <a:pt x="3909" y="352"/>
                  </a:cubicBezTo>
                  <a:cubicBezTo>
                    <a:pt x="3741" y="352"/>
                    <a:pt x="3577" y="450"/>
                    <a:pt x="3477" y="630"/>
                  </a:cubicBezTo>
                  <a:lnTo>
                    <a:pt x="3286" y="977"/>
                  </a:lnTo>
                  <a:lnTo>
                    <a:pt x="2196" y="1628"/>
                  </a:lnTo>
                  <a:lnTo>
                    <a:pt x="1323" y="325"/>
                  </a:lnTo>
                  <a:cubicBezTo>
                    <a:pt x="1192" y="124"/>
                    <a:pt x="987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348343" y="1619240"/>
              <a:ext cx="94440" cy="133913"/>
            </a:xfrm>
            <a:custGeom>
              <a:avLst/>
              <a:gdLst/>
              <a:ahLst/>
              <a:cxnLst/>
              <a:rect l="l" t="t" r="r" b="b"/>
              <a:pathLst>
                <a:path w="2761" h="3915" extrusionOk="0">
                  <a:moveTo>
                    <a:pt x="633" y="1"/>
                  </a:moveTo>
                  <a:lnTo>
                    <a:pt x="1" y="3237"/>
                  </a:lnTo>
                  <a:lnTo>
                    <a:pt x="1697" y="3915"/>
                  </a:lnTo>
                  <a:lnTo>
                    <a:pt x="2760" y="637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5266869" y="1729925"/>
              <a:ext cx="139385" cy="146432"/>
            </a:xfrm>
            <a:custGeom>
              <a:avLst/>
              <a:gdLst/>
              <a:ahLst/>
              <a:cxnLst/>
              <a:rect l="l" t="t" r="r" b="b"/>
              <a:pathLst>
                <a:path w="4075" h="4281" extrusionOk="0">
                  <a:moveTo>
                    <a:pt x="2383" y="1"/>
                  </a:moveTo>
                  <a:lnTo>
                    <a:pt x="2185" y="1011"/>
                  </a:lnTo>
                  <a:lnTo>
                    <a:pt x="1" y="3629"/>
                  </a:lnTo>
                  <a:lnTo>
                    <a:pt x="1091" y="4280"/>
                  </a:lnTo>
                  <a:lnTo>
                    <a:pt x="3259" y="2546"/>
                  </a:lnTo>
                  <a:cubicBezTo>
                    <a:pt x="3446" y="2398"/>
                    <a:pt x="3587" y="2184"/>
                    <a:pt x="3671" y="1933"/>
                  </a:cubicBezTo>
                  <a:lnTo>
                    <a:pt x="4075" y="679"/>
                  </a:lnTo>
                  <a:lnTo>
                    <a:pt x="2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5210295" y="1943464"/>
              <a:ext cx="401430" cy="55823"/>
            </a:xfrm>
            <a:custGeom>
              <a:avLst/>
              <a:gdLst/>
              <a:ahLst/>
              <a:cxnLst/>
              <a:rect l="l" t="t" r="r" b="b"/>
              <a:pathLst>
                <a:path w="11736" h="1632" extrusionOk="0">
                  <a:moveTo>
                    <a:pt x="820" y="0"/>
                  </a:moveTo>
                  <a:lnTo>
                    <a:pt x="1" y="1631"/>
                  </a:lnTo>
                  <a:lnTo>
                    <a:pt x="11735" y="1631"/>
                  </a:lnTo>
                  <a:lnTo>
                    <a:pt x="117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5611683" y="1920889"/>
              <a:ext cx="140035" cy="78261"/>
            </a:xfrm>
            <a:custGeom>
              <a:avLst/>
              <a:gdLst/>
              <a:ahLst/>
              <a:cxnLst/>
              <a:rect l="l" t="t" r="r" b="b"/>
              <a:pathLst>
                <a:path w="4094" h="2288" extrusionOk="0">
                  <a:moveTo>
                    <a:pt x="0" y="1"/>
                  </a:moveTo>
                  <a:lnTo>
                    <a:pt x="0" y="2288"/>
                  </a:lnTo>
                  <a:lnTo>
                    <a:pt x="4094" y="2288"/>
                  </a:lnTo>
                  <a:lnTo>
                    <a:pt x="4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695620" y="1652623"/>
              <a:ext cx="56096" cy="268304"/>
            </a:xfrm>
            <a:custGeom>
              <a:avLst/>
              <a:gdLst/>
              <a:ahLst/>
              <a:cxnLst/>
              <a:rect l="l" t="t" r="r" b="b"/>
              <a:pathLst>
                <a:path w="1640" h="7844" extrusionOk="0">
                  <a:moveTo>
                    <a:pt x="1" y="1"/>
                  </a:moveTo>
                  <a:lnTo>
                    <a:pt x="1" y="7844"/>
                  </a:lnTo>
                  <a:lnTo>
                    <a:pt x="1640" y="7844"/>
                  </a:lnTo>
                  <a:lnTo>
                    <a:pt x="1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5546352" y="1607781"/>
              <a:ext cx="149442" cy="44877"/>
            </a:xfrm>
            <a:custGeom>
              <a:avLst/>
              <a:gdLst/>
              <a:ahLst/>
              <a:cxnLst/>
              <a:rect l="l" t="t" r="r" b="b"/>
              <a:pathLst>
                <a:path w="4369" h="1312" extrusionOk="0">
                  <a:moveTo>
                    <a:pt x="550" y="1"/>
                  </a:moveTo>
                  <a:lnTo>
                    <a:pt x="1" y="1312"/>
                  </a:lnTo>
                  <a:lnTo>
                    <a:pt x="4369" y="1312"/>
                  </a:lnTo>
                  <a:lnTo>
                    <a:pt x="4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5658338" y="1563076"/>
              <a:ext cx="93243" cy="89583"/>
            </a:xfrm>
            <a:custGeom>
              <a:avLst/>
              <a:gdLst/>
              <a:ahLst/>
              <a:cxnLst/>
              <a:rect l="l" t="t" r="r" b="b"/>
              <a:pathLst>
                <a:path w="2726" h="2619" extrusionOk="0">
                  <a:moveTo>
                    <a:pt x="1361" y="0"/>
                  </a:moveTo>
                  <a:lnTo>
                    <a:pt x="1" y="2619"/>
                  </a:lnTo>
                  <a:lnTo>
                    <a:pt x="2726" y="2619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5247851" y="1854019"/>
              <a:ext cx="55959" cy="89480"/>
            </a:xfrm>
            <a:custGeom>
              <a:avLst/>
              <a:gdLst/>
              <a:ahLst/>
              <a:cxnLst/>
              <a:rect l="l" t="t" r="r" b="b"/>
              <a:pathLst>
                <a:path w="1636" h="2616" extrusionOk="0">
                  <a:moveTo>
                    <a:pt x="549" y="1"/>
                  </a:moveTo>
                  <a:lnTo>
                    <a:pt x="0" y="652"/>
                  </a:lnTo>
                  <a:lnTo>
                    <a:pt x="1361" y="2615"/>
                  </a:lnTo>
                  <a:lnTo>
                    <a:pt x="1635" y="2287"/>
                  </a:lnTo>
                  <a:lnTo>
                    <a:pt x="1635" y="652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5630324" y="1876184"/>
              <a:ext cx="65332" cy="44740"/>
            </a:xfrm>
            <a:custGeom>
              <a:avLst/>
              <a:gdLst/>
              <a:ahLst/>
              <a:cxnLst/>
              <a:rect l="l" t="t" r="r" b="b"/>
              <a:pathLst>
                <a:path w="1910" h="1308" extrusionOk="0">
                  <a:moveTo>
                    <a:pt x="545" y="1"/>
                  </a:moveTo>
                  <a:lnTo>
                    <a:pt x="0" y="1308"/>
                  </a:lnTo>
                  <a:lnTo>
                    <a:pt x="1910" y="1308"/>
                  </a:lnTo>
                  <a:lnTo>
                    <a:pt x="1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8"/>
          <p:cNvSpPr/>
          <p:nvPr/>
        </p:nvSpPr>
        <p:spPr>
          <a:xfrm>
            <a:off x="5421173" y="3975980"/>
            <a:ext cx="164937" cy="178892"/>
          </a:xfrm>
          <a:custGeom>
            <a:avLst/>
            <a:gdLst/>
            <a:ahLst/>
            <a:cxnLst/>
            <a:rect l="l" t="t" r="r" b="b"/>
            <a:pathLst>
              <a:path w="4822" h="5230" extrusionOk="0">
                <a:moveTo>
                  <a:pt x="3312" y="0"/>
                </a:moveTo>
                <a:lnTo>
                  <a:pt x="1" y="5229"/>
                </a:lnTo>
                <a:lnTo>
                  <a:pt x="1597" y="5229"/>
                </a:lnTo>
                <a:cubicBezTo>
                  <a:pt x="2196" y="5229"/>
                  <a:pt x="2764" y="4894"/>
                  <a:pt x="3126" y="4315"/>
                </a:cubicBezTo>
                <a:lnTo>
                  <a:pt x="4822" y="1605"/>
                </a:lnTo>
                <a:lnTo>
                  <a:pt x="33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5537195" y="3931275"/>
            <a:ext cx="123480" cy="199210"/>
          </a:xfrm>
          <a:custGeom>
            <a:avLst/>
            <a:gdLst/>
            <a:ahLst/>
            <a:cxnLst/>
            <a:rect l="l" t="t" r="r" b="b"/>
            <a:pathLst>
              <a:path w="3610" h="5824" extrusionOk="0">
                <a:moveTo>
                  <a:pt x="0" y="0"/>
                </a:moveTo>
                <a:lnTo>
                  <a:pt x="2779" y="5824"/>
                </a:lnTo>
                <a:lnTo>
                  <a:pt x="3610" y="5424"/>
                </a:lnTo>
                <a:lnTo>
                  <a:pt x="2882" y="1056"/>
                </a:lnTo>
                <a:cubicBezTo>
                  <a:pt x="2783" y="442"/>
                  <a:pt x="2333" y="0"/>
                  <a:pt x="1811" y="0"/>
                </a:cubicBezTo>
                <a:close/>
              </a:path>
            </a:pathLst>
          </a:custGeom>
          <a:solidFill>
            <a:srgbClr val="8A531D">
              <a:alpha val="2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5155645" y="3741337"/>
            <a:ext cx="300251" cy="371022"/>
          </a:xfrm>
          <a:custGeom>
            <a:avLst/>
            <a:gdLst/>
            <a:ahLst/>
            <a:cxnLst/>
            <a:rect l="l" t="t" r="r" b="b"/>
            <a:pathLst>
              <a:path w="8778" h="10847" extrusionOk="0">
                <a:moveTo>
                  <a:pt x="6220" y="1959"/>
                </a:moveTo>
                <a:lnTo>
                  <a:pt x="6060" y="3590"/>
                </a:lnTo>
                <a:lnTo>
                  <a:pt x="5949" y="4821"/>
                </a:lnTo>
                <a:lnTo>
                  <a:pt x="4036" y="5885"/>
                </a:lnTo>
                <a:lnTo>
                  <a:pt x="1856" y="5229"/>
                </a:lnTo>
                <a:lnTo>
                  <a:pt x="2676" y="3598"/>
                </a:lnTo>
                <a:lnTo>
                  <a:pt x="3766" y="2287"/>
                </a:lnTo>
                <a:lnTo>
                  <a:pt x="6220" y="1959"/>
                </a:lnTo>
                <a:close/>
                <a:moveTo>
                  <a:pt x="6430" y="0"/>
                </a:moveTo>
                <a:cubicBezTo>
                  <a:pt x="6273" y="0"/>
                  <a:pt x="6109" y="16"/>
                  <a:pt x="5953" y="42"/>
                </a:cubicBezTo>
                <a:cubicBezTo>
                  <a:pt x="5797" y="73"/>
                  <a:pt x="5637" y="115"/>
                  <a:pt x="5484" y="168"/>
                </a:cubicBezTo>
                <a:lnTo>
                  <a:pt x="3217" y="980"/>
                </a:lnTo>
                <a:lnTo>
                  <a:pt x="2668" y="1963"/>
                </a:lnTo>
                <a:lnTo>
                  <a:pt x="1849" y="2291"/>
                </a:lnTo>
                <a:lnTo>
                  <a:pt x="648" y="3972"/>
                </a:lnTo>
                <a:cubicBezTo>
                  <a:pt x="0" y="4882"/>
                  <a:pt x="88" y="6251"/>
                  <a:pt x="846" y="7028"/>
                </a:cubicBezTo>
                <a:cubicBezTo>
                  <a:pt x="1002" y="7188"/>
                  <a:pt x="1178" y="7314"/>
                  <a:pt x="1376" y="7402"/>
                </a:cubicBezTo>
                <a:lnTo>
                  <a:pt x="2394" y="7874"/>
                </a:lnTo>
                <a:lnTo>
                  <a:pt x="3766" y="8503"/>
                </a:lnTo>
                <a:lnTo>
                  <a:pt x="5900" y="10847"/>
                </a:lnTo>
                <a:lnTo>
                  <a:pt x="8777" y="7398"/>
                </a:lnTo>
                <a:lnTo>
                  <a:pt x="7859" y="5553"/>
                </a:lnTo>
                <a:lnTo>
                  <a:pt x="7859" y="1712"/>
                </a:lnTo>
                <a:cubicBezTo>
                  <a:pt x="7859" y="766"/>
                  <a:pt x="7219" y="0"/>
                  <a:pt x="6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5237496" y="3864405"/>
            <a:ext cx="218399" cy="247849"/>
          </a:xfrm>
          <a:custGeom>
            <a:avLst/>
            <a:gdLst/>
            <a:ahLst/>
            <a:cxnLst/>
            <a:rect l="l" t="t" r="r" b="b"/>
            <a:pathLst>
              <a:path w="6385" h="7246" extrusionOk="0">
                <a:moveTo>
                  <a:pt x="3675" y="0"/>
                </a:moveTo>
                <a:lnTo>
                  <a:pt x="3556" y="1227"/>
                </a:lnTo>
                <a:lnTo>
                  <a:pt x="1643" y="2291"/>
                </a:lnTo>
                <a:lnTo>
                  <a:pt x="553" y="1963"/>
                </a:lnTo>
                <a:lnTo>
                  <a:pt x="1" y="4272"/>
                </a:lnTo>
                <a:lnTo>
                  <a:pt x="1373" y="4901"/>
                </a:lnTo>
                <a:lnTo>
                  <a:pt x="3507" y="7245"/>
                </a:lnTo>
                <a:lnTo>
                  <a:pt x="6384" y="3796"/>
                </a:lnTo>
                <a:lnTo>
                  <a:pt x="5466" y="1963"/>
                </a:lnTo>
                <a:lnTo>
                  <a:pt x="54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5275155" y="3841830"/>
            <a:ext cx="90643" cy="111885"/>
          </a:xfrm>
          <a:custGeom>
            <a:avLst/>
            <a:gdLst/>
            <a:ahLst/>
            <a:cxnLst/>
            <a:rect l="l" t="t" r="r" b="b"/>
            <a:pathLst>
              <a:path w="2650" h="3271" extrusionOk="0">
                <a:moveTo>
                  <a:pt x="1362" y="1"/>
                </a:moveTo>
                <a:lnTo>
                  <a:pt x="542" y="984"/>
                </a:lnTo>
                <a:lnTo>
                  <a:pt x="542" y="1636"/>
                </a:lnTo>
                <a:lnTo>
                  <a:pt x="1" y="2287"/>
                </a:lnTo>
                <a:lnTo>
                  <a:pt x="516" y="2901"/>
                </a:lnTo>
                <a:cubicBezTo>
                  <a:pt x="710" y="3137"/>
                  <a:pt x="973" y="3271"/>
                  <a:pt x="1247" y="3271"/>
                </a:cubicBezTo>
                <a:lnTo>
                  <a:pt x="1297" y="3271"/>
                </a:lnTo>
                <a:cubicBezTo>
                  <a:pt x="2059" y="3271"/>
                  <a:pt x="2650" y="2387"/>
                  <a:pt x="2391" y="1426"/>
                </a:cubicBezTo>
                <a:cubicBezTo>
                  <a:pt x="2341" y="1236"/>
                  <a:pt x="2250" y="1068"/>
                  <a:pt x="2131" y="927"/>
                </a:cubicBezTo>
                <a:lnTo>
                  <a:pt x="13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5256411" y="3817305"/>
            <a:ext cx="65332" cy="102649"/>
          </a:xfrm>
          <a:custGeom>
            <a:avLst/>
            <a:gdLst/>
            <a:ahLst/>
            <a:cxnLst/>
            <a:rect l="l" t="t" r="r" b="b"/>
            <a:pathLst>
              <a:path w="1910" h="3001" extrusionOk="0">
                <a:moveTo>
                  <a:pt x="1044" y="0"/>
                </a:moveTo>
                <a:cubicBezTo>
                  <a:pt x="812" y="0"/>
                  <a:pt x="593" y="167"/>
                  <a:pt x="461" y="485"/>
                </a:cubicBezTo>
                <a:cubicBezTo>
                  <a:pt x="339" y="634"/>
                  <a:pt x="252" y="825"/>
                  <a:pt x="221" y="1026"/>
                </a:cubicBezTo>
                <a:lnTo>
                  <a:pt x="0" y="2349"/>
                </a:lnTo>
                <a:lnTo>
                  <a:pt x="549" y="3001"/>
                </a:lnTo>
                <a:lnTo>
                  <a:pt x="1094" y="2349"/>
                </a:lnTo>
                <a:lnTo>
                  <a:pt x="1094" y="1693"/>
                </a:lnTo>
                <a:lnTo>
                  <a:pt x="1910" y="714"/>
                </a:lnTo>
                <a:lnTo>
                  <a:pt x="1544" y="276"/>
                </a:lnTo>
                <a:cubicBezTo>
                  <a:pt x="1390" y="90"/>
                  <a:pt x="1214" y="0"/>
                  <a:pt x="10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5241806" y="3806189"/>
            <a:ext cx="29485" cy="37420"/>
          </a:xfrm>
          <a:custGeom>
            <a:avLst/>
            <a:gdLst/>
            <a:ahLst/>
            <a:cxnLst/>
            <a:rect l="l" t="t" r="r" b="b"/>
            <a:pathLst>
              <a:path w="862" h="1094" extrusionOk="0">
                <a:moveTo>
                  <a:pt x="306" y="1"/>
                </a:moveTo>
                <a:cubicBezTo>
                  <a:pt x="254" y="1"/>
                  <a:pt x="202" y="19"/>
                  <a:pt x="157" y="56"/>
                </a:cubicBezTo>
                <a:cubicBezTo>
                  <a:pt x="31" y="159"/>
                  <a:pt x="0" y="361"/>
                  <a:pt x="80" y="509"/>
                </a:cubicBezTo>
                <a:lnTo>
                  <a:pt x="324" y="948"/>
                </a:lnTo>
                <a:cubicBezTo>
                  <a:pt x="374" y="1043"/>
                  <a:pt x="461" y="1094"/>
                  <a:pt x="548" y="1094"/>
                </a:cubicBezTo>
                <a:cubicBezTo>
                  <a:pt x="600" y="1094"/>
                  <a:pt x="652" y="1076"/>
                  <a:pt x="698" y="1039"/>
                </a:cubicBezTo>
                <a:cubicBezTo>
                  <a:pt x="824" y="940"/>
                  <a:pt x="862" y="738"/>
                  <a:pt x="774" y="585"/>
                </a:cubicBezTo>
                <a:lnTo>
                  <a:pt x="534" y="147"/>
                </a:lnTo>
                <a:cubicBezTo>
                  <a:pt x="481" y="52"/>
                  <a:pt x="394" y="1"/>
                  <a:pt x="306" y="1"/>
                </a:cubicBezTo>
                <a:close/>
              </a:path>
            </a:pathLst>
          </a:custGeom>
          <a:solidFill>
            <a:srgbClr val="8A531D">
              <a:alpha val="2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>
            <a:off x="5357417" y="3931206"/>
            <a:ext cx="281610" cy="223838"/>
          </a:xfrm>
          <a:custGeom>
            <a:avLst/>
            <a:gdLst/>
            <a:ahLst/>
            <a:cxnLst/>
            <a:rect l="l" t="t" r="r" b="b"/>
            <a:pathLst>
              <a:path w="8233" h="6544" extrusionOk="0">
                <a:moveTo>
                  <a:pt x="5255" y="0"/>
                </a:moveTo>
                <a:cubicBezTo>
                  <a:pt x="4735" y="0"/>
                  <a:pt x="4214" y="239"/>
                  <a:pt x="3816" y="715"/>
                </a:cubicBezTo>
                <a:lnTo>
                  <a:pt x="3320" y="1309"/>
                </a:lnTo>
                <a:lnTo>
                  <a:pt x="1" y="5292"/>
                </a:lnTo>
                <a:lnTo>
                  <a:pt x="607" y="5959"/>
                </a:lnTo>
                <a:cubicBezTo>
                  <a:pt x="649" y="6001"/>
                  <a:pt x="687" y="6043"/>
                  <a:pt x="729" y="6081"/>
                </a:cubicBezTo>
                <a:cubicBezTo>
                  <a:pt x="1067" y="6393"/>
                  <a:pt x="1466" y="6543"/>
                  <a:pt x="1862" y="6543"/>
                </a:cubicBezTo>
                <a:cubicBezTo>
                  <a:pt x="2419" y="6543"/>
                  <a:pt x="2970" y="6244"/>
                  <a:pt x="3336" y="5673"/>
                </a:cubicBezTo>
                <a:lnTo>
                  <a:pt x="4883" y="3181"/>
                </a:lnTo>
                <a:lnTo>
                  <a:pt x="5234" y="2621"/>
                </a:lnTo>
                <a:lnTo>
                  <a:pt x="7143" y="5887"/>
                </a:lnTo>
                <a:lnTo>
                  <a:pt x="8233" y="4576"/>
                </a:lnTo>
                <a:lnTo>
                  <a:pt x="7120" y="1477"/>
                </a:lnTo>
                <a:cubicBezTo>
                  <a:pt x="7017" y="1191"/>
                  <a:pt x="6872" y="932"/>
                  <a:pt x="6689" y="715"/>
                </a:cubicBezTo>
                <a:cubicBezTo>
                  <a:pt x="6295" y="239"/>
                  <a:pt x="5776" y="0"/>
                  <a:pt x="52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5357417" y="3975980"/>
            <a:ext cx="167023" cy="179063"/>
          </a:xfrm>
          <a:custGeom>
            <a:avLst/>
            <a:gdLst/>
            <a:ahLst/>
            <a:cxnLst/>
            <a:rect l="l" t="t" r="r" b="b"/>
            <a:pathLst>
              <a:path w="4883" h="5235" extrusionOk="0">
                <a:moveTo>
                  <a:pt x="3320" y="0"/>
                </a:moveTo>
                <a:lnTo>
                  <a:pt x="1" y="3983"/>
                </a:lnTo>
                <a:lnTo>
                  <a:pt x="607" y="4650"/>
                </a:lnTo>
                <a:cubicBezTo>
                  <a:pt x="649" y="4692"/>
                  <a:pt x="687" y="4734"/>
                  <a:pt x="729" y="4772"/>
                </a:cubicBezTo>
                <a:cubicBezTo>
                  <a:pt x="1067" y="5084"/>
                  <a:pt x="1466" y="5234"/>
                  <a:pt x="1862" y="5234"/>
                </a:cubicBezTo>
                <a:cubicBezTo>
                  <a:pt x="2419" y="5234"/>
                  <a:pt x="2970" y="4935"/>
                  <a:pt x="3336" y="4364"/>
                </a:cubicBezTo>
                <a:lnTo>
                  <a:pt x="4883" y="1872"/>
                </a:lnTo>
                <a:lnTo>
                  <a:pt x="33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5601704" y="4087692"/>
            <a:ext cx="102649" cy="67179"/>
          </a:xfrm>
          <a:custGeom>
            <a:avLst/>
            <a:gdLst/>
            <a:ahLst/>
            <a:cxnLst/>
            <a:rect l="l" t="t" r="r" b="b"/>
            <a:pathLst>
              <a:path w="3001" h="1964" extrusionOk="0">
                <a:moveTo>
                  <a:pt x="1091" y="1"/>
                </a:moveTo>
                <a:lnTo>
                  <a:pt x="1" y="1312"/>
                </a:lnTo>
                <a:lnTo>
                  <a:pt x="1" y="1963"/>
                </a:lnTo>
                <a:lnTo>
                  <a:pt x="3000" y="1963"/>
                </a:lnTo>
                <a:lnTo>
                  <a:pt x="3000" y="1312"/>
                </a:lnTo>
                <a:lnTo>
                  <a:pt x="10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18"/>
          <p:cNvGrpSpPr/>
          <p:nvPr/>
        </p:nvGrpSpPr>
        <p:grpSpPr>
          <a:xfrm>
            <a:off x="5252342" y="1596923"/>
            <a:ext cx="548724" cy="382455"/>
            <a:chOff x="5166803" y="2583250"/>
            <a:chExt cx="548724" cy="382455"/>
          </a:xfrm>
        </p:grpSpPr>
        <p:sp>
          <p:nvSpPr>
            <p:cNvPr id="313" name="Google Shape;313;p18"/>
            <p:cNvSpPr/>
            <p:nvPr/>
          </p:nvSpPr>
          <p:spPr>
            <a:xfrm>
              <a:off x="5194827" y="2695798"/>
              <a:ext cx="234746" cy="202405"/>
            </a:xfrm>
            <a:custGeom>
              <a:avLst/>
              <a:gdLst/>
              <a:ahLst/>
              <a:cxnLst/>
              <a:rect l="l" t="t" r="r" b="b"/>
              <a:pathLst>
                <a:path w="6827" h="5886" extrusionOk="0">
                  <a:moveTo>
                    <a:pt x="5733" y="1"/>
                  </a:moveTo>
                  <a:lnTo>
                    <a:pt x="3778" y="1564"/>
                  </a:lnTo>
                  <a:lnTo>
                    <a:pt x="1" y="4574"/>
                  </a:lnTo>
                  <a:lnTo>
                    <a:pt x="824" y="5885"/>
                  </a:lnTo>
                  <a:lnTo>
                    <a:pt x="5085" y="3450"/>
                  </a:lnTo>
                  <a:lnTo>
                    <a:pt x="6827" y="2459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324702" y="2695798"/>
              <a:ext cx="104874" cy="118671"/>
            </a:xfrm>
            <a:custGeom>
              <a:avLst/>
              <a:gdLst/>
              <a:ahLst/>
              <a:cxnLst/>
              <a:rect l="l" t="t" r="r" b="b"/>
              <a:pathLst>
                <a:path w="3050" h="3451" extrusionOk="0">
                  <a:moveTo>
                    <a:pt x="1956" y="1"/>
                  </a:moveTo>
                  <a:lnTo>
                    <a:pt x="1" y="1564"/>
                  </a:lnTo>
                  <a:lnTo>
                    <a:pt x="1308" y="3450"/>
                  </a:lnTo>
                  <a:lnTo>
                    <a:pt x="3050" y="2459"/>
                  </a:lnTo>
                  <a:lnTo>
                    <a:pt x="3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431125" y="2634864"/>
              <a:ext cx="214150" cy="139613"/>
            </a:xfrm>
            <a:custGeom>
              <a:avLst/>
              <a:gdLst/>
              <a:ahLst/>
              <a:cxnLst/>
              <a:rect l="l" t="t" r="r" b="b"/>
              <a:pathLst>
                <a:path w="6228" h="4060" extrusionOk="0">
                  <a:moveTo>
                    <a:pt x="6228" y="1"/>
                  </a:moveTo>
                  <a:lnTo>
                    <a:pt x="0" y="1178"/>
                  </a:lnTo>
                  <a:lnTo>
                    <a:pt x="1860" y="3408"/>
                  </a:lnTo>
                  <a:lnTo>
                    <a:pt x="3770" y="3408"/>
                  </a:lnTo>
                  <a:lnTo>
                    <a:pt x="3796" y="3473"/>
                  </a:lnTo>
                  <a:cubicBezTo>
                    <a:pt x="3945" y="3831"/>
                    <a:pt x="4254" y="4060"/>
                    <a:pt x="4589" y="4060"/>
                  </a:cubicBezTo>
                  <a:lnTo>
                    <a:pt x="6228" y="4060"/>
                  </a:lnTo>
                  <a:lnTo>
                    <a:pt x="62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5376486" y="2673928"/>
              <a:ext cx="136955" cy="213134"/>
            </a:xfrm>
            <a:custGeom>
              <a:avLst/>
              <a:gdLst/>
              <a:ahLst/>
              <a:cxnLst/>
              <a:rect l="l" t="t" r="r" b="b"/>
              <a:pathLst>
                <a:path w="3983" h="6198" extrusionOk="0">
                  <a:moveTo>
                    <a:pt x="1810" y="1"/>
                  </a:moveTo>
                  <a:lnTo>
                    <a:pt x="1170" y="119"/>
                  </a:lnTo>
                  <a:cubicBezTo>
                    <a:pt x="858" y="176"/>
                    <a:pt x="572" y="385"/>
                    <a:pt x="385" y="698"/>
                  </a:cubicBezTo>
                  <a:cubicBezTo>
                    <a:pt x="0" y="1346"/>
                    <a:pt x="122" y="2238"/>
                    <a:pt x="659" y="2699"/>
                  </a:cubicBezTo>
                  <a:lnTo>
                    <a:pt x="1753" y="3633"/>
                  </a:lnTo>
                  <a:lnTo>
                    <a:pt x="2070" y="3907"/>
                  </a:lnTo>
                  <a:lnTo>
                    <a:pt x="160" y="5214"/>
                  </a:lnTo>
                  <a:lnTo>
                    <a:pt x="1250" y="6197"/>
                  </a:lnTo>
                  <a:lnTo>
                    <a:pt x="2771" y="5649"/>
                  </a:lnTo>
                  <a:cubicBezTo>
                    <a:pt x="3491" y="5393"/>
                    <a:pt x="3983" y="4601"/>
                    <a:pt x="3983" y="3701"/>
                  </a:cubicBezTo>
                  <a:cubicBezTo>
                    <a:pt x="3983" y="3202"/>
                    <a:pt x="3823" y="2718"/>
                    <a:pt x="3552" y="2352"/>
                  </a:cubicBezTo>
                  <a:lnTo>
                    <a:pt x="3209" y="189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5547898" y="2583250"/>
              <a:ext cx="112576" cy="90198"/>
            </a:xfrm>
            <a:custGeom>
              <a:avLst/>
              <a:gdLst/>
              <a:ahLst/>
              <a:cxnLst/>
              <a:rect l="l" t="t" r="r" b="b"/>
              <a:pathLst>
                <a:path w="3274" h="2623" extrusionOk="0">
                  <a:moveTo>
                    <a:pt x="2502" y="1"/>
                  </a:moveTo>
                  <a:cubicBezTo>
                    <a:pt x="2297" y="1"/>
                    <a:pt x="2101" y="97"/>
                    <a:pt x="1955" y="275"/>
                  </a:cubicBezTo>
                  <a:lnTo>
                    <a:pt x="1094" y="1311"/>
                  </a:lnTo>
                  <a:lnTo>
                    <a:pt x="0" y="1311"/>
                  </a:lnTo>
                  <a:lnTo>
                    <a:pt x="800" y="2275"/>
                  </a:lnTo>
                  <a:cubicBezTo>
                    <a:pt x="987" y="2497"/>
                    <a:pt x="1239" y="2622"/>
                    <a:pt x="1502" y="2622"/>
                  </a:cubicBezTo>
                  <a:cubicBezTo>
                    <a:pt x="1765" y="2622"/>
                    <a:pt x="2016" y="2497"/>
                    <a:pt x="2203" y="2275"/>
                  </a:cubicBezTo>
                  <a:lnTo>
                    <a:pt x="2729" y="1639"/>
                  </a:lnTo>
                  <a:lnTo>
                    <a:pt x="3274" y="983"/>
                  </a:lnTo>
                  <a:lnTo>
                    <a:pt x="3274" y="945"/>
                  </a:lnTo>
                  <a:cubicBezTo>
                    <a:pt x="3274" y="553"/>
                    <a:pt x="3080" y="198"/>
                    <a:pt x="2775" y="57"/>
                  </a:cubicBezTo>
                  <a:cubicBezTo>
                    <a:pt x="2684" y="19"/>
                    <a:pt x="2592" y="1"/>
                    <a:pt x="2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625335" y="2628331"/>
              <a:ext cx="72518" cy="67399"/>
            </a:xfrm>
            <a:custGeom>
              <a:avLst/>
              <a:gdLst/>
              <a:ahLst/>
              <a:cxnLst/>
              <a:rect l="l" t="t" r="r" b="b"/>
              <a:pathLst>
                <a:path w="2109" h="1960" extrusionOk="0">
                  <a:moveTo>
                    <a:pt x="740" y="0"/>
                  </a:moveTo>
                  <a:lnTo>
                    <a:pt x="363" y="454"/>
                  </a:lnTo>
                  <a:cubicBezTo>
                    <a:pt x="336" y="484"/>
                    <a:pt x="313" y="530"/>
                    <a:pt x="294" y="572"/>
                  </a:cubicBezTo>
                  <a:cubicBezTo>
                    <a:pt x="1" y="1266"/>
                    <a:pt x="420" y="1959"/>
                    <a:pt x="969" y="1959"/>
                  </a:cubicBezTo>
                  <a:lnTo>
                    <a:pt x="1140" y="1959"/>
                  </a:lnTo>
                  <a:cubicBezTo>
                    <a:pt x="1235" y="1959"/>
                    <a:pt x="1331" y="1910"/>
                    <a:pt x="1399" y="1830"/>
                  </a:cubicBezTo>
                  <a:lnTo>
                    <a:pt x="2108" y="984"/>
                  </a:lnTo>
                  <a:lnTo>
                    <a:pt x="1559" y="328"/>
                  </a:lnTo>
                  <a:lnTo>
                    <a:pt x="1010" y="32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5591258" y="2706973"/>
              <a:ext cx="72896" cy="258732"/>
            </a:xfrm>
            <a:custGeom>
              <a:avLst/>
              <a:gdLst/>
              <a:ahLst/>
              <a:cxnLst/>
              <a:rect l="l" t="t" r="r" b="b"/>
              <a:pathLst>
                <a:path w="2120" h="7524" extrusionOk="0">
                  <a:moveTo>
                    <a:pt x="795" y="0"/>
                  </a:moveTo>
                  <a:cubicBezTo>
                    <a:pt x="360" y="0"/>
                    <a:pt x="8" y="419"/>
                    <a:pt x="8" y="937"/>
                  </a:cubicBezTo>
                  <a:cubicBezTo>
                    <a:pt x="1" y="968"/>
                    <a:pt x="1" y="995"/>
                    <a:pt x="8" y="1021"/>
                  </a:cubicBezTo>
                  <a:lnTo>
                    <a:pt x="481" y="7523"/>
                  </a:lnTo>
                  <a:lnTo>
                    <a:pt x="2120" y="7523"/>
                  </a:lnTo>
                  <a:lnTo>
                    <a:pt x="2120" y="6871"/>
                  </a:lnTo>
                  <a:lnTo>
                    <a:pt x="1571" y="6216"/>
                  </a:lnTo>
                  <a:lnTo>
                    <a:pt x="1571" y="964"/>
                  </a:lnTo>
                  <a:cubicBezTo>
                    <a:pt x="1571" y="473"/>
                    <a:pt x="1266" y="49"/>
                    <a:pt x="862" y="4"/>
                  </a:cubicBezTo>
                  <a:cubicBezTo>
                    <a:pt x="839" y="2"/>
                    <a:pt x="817" y="0"/>
                    <a:pt x="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5650883" y="2602094"/>
              <a:ext cx="64644" cy="60075"/>
            </a:xfrm>
            <a:custGeom>
              <a:avLst/>
              <a:gdLst/>
              <a:ahLst/>
              <a:cxnLst/>
              <a:rect l="l" t="t" r="r" b="b"/>
              <a:pathLst>
                <a:path w="1880" h="1747" extrusionOk="0">
                  <a:moveTo>
                    <a:pt x="959" y="0"/>
                  </a:moveTo>
                  <a:cubicBezTo>
                    <a:pt x="761" y="0"/>
                    <a:pt x="563" y="91"/>
                    <a:pt x="412" y="272"/>
                  </a:cubicBezTo>
                  <a:lnTo>
                    <a:pt x="92" y="653"/>
                  </a:lnTo>
                  <a:lnTo>
                    <a:pt x="1" y="763"/>
                  </a:lnTo>
                  <a:lnTo>
                    <a:pt x="275" y="1091"/>
                  </a:lnTo>
                  <a:lnTo>
                    <a:pt x="820" y="1091"/>
                  </a:lnTo>
                  <a:lnTo>
                    <a:pt x="1365" y="1747"/>
                  </a:lnTo>
                  <a:lnTo>
                    <a:pt x="1575" y="1491"/>
                  </a:lnTo>
                  <a:cubicBezTo>
                    <a:pt x="1880" y="1129"/>
                    <a:pt x="1845" y="576"/>
                    <a:pt x="1502" y="272"/>
                  </a:cubicBezTo>
                  <a:cubicBezTo>
                    <a:pt x="1354" y="91"/>
                    <a:pt x="1156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363626" y="2853220"/>
              <a:ext cx="56391" cy="112482"/>
            </a:xfrm>
            <a:custGeom>
              <a:avLst/>
              <a:gdLst/>
              <a:ahLst/>
              <a:cxnLst/>
              <a:rect l="l" t="t" r="r" b="b"/>
              <a:pathLst>
                <a:path w="1640" h="3271" extrusionOk="0">
                  <a:moveTo>
                    <a:pt x="549" y="0"/>
                  </a:moveTo>
                  <a:lnTo>
                    <a:pt x="1" y="324"/>
                  </a:lnTo>
                  <a:lnTo>
                    <a:pt x="1" y="3270"/>
                  </a:lnTo>
                  <a:lnTo>
                    <a:pt x="549" y="3270"/>
                  </a:lnTo>
                  <a:lnTo>
                    <a:pt x="1639" y="983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5376486" y="2673928"/>
              <a:ext cx="110376" cy="124930"/>
            </a:xfrm>
            <a:custGeom>
              <a:avLst/>
              <a:gdLst/>
              <a:ahLst/>
              <a:cxnLst/>
              <a:rect l="l" t="t" r="r" b="b"/>
              <a:pathLst>
                <a:path w="3210" h="3633" extrusionOk="0">
                  <a:moveTo>
                    <a:pt x="1810" y="1"/>
                  </a:moveTo>
                  <a:lnTo>
                    <a:pt x="1170" y="119"/>
                  </a:lnTo>
                  <a:cubicBezTo>
                    <a:pt x="858" y="176"/>
                    <a:pt x="572" y="385"/>
                    <a:pt x="385" y="698"/>
                  </a:cubicBezTo>
                  <a:cubicBezTo>
                    <a:pt x="0" y="1346"/>
                    <a:pt x="122" y="2238"/>
                    <a:pt x="659" y="2699"/>
                  </a:cubicBezTo>
                  <a:lnTo>
                    <a:pt x="1753" y="3633"/>
                  </a:lnTo>
                  <a:lnTo>
                    <a:pt x="3209" y="1887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166803" y="2853220"/>
              <a:ext cx="56391" cy="112482"/>
            </a:xfrm>
            <a:custGeom>
              <a:avLst/>
              <a:gdLst/>
              <a:ahLst/>
              <a:cxnLst/>
              <a:rect l="l" t="t" r="r" b="b"/>
              <a:pathLst>
                <a:path w="1640" h="3271" extrusionOk="0">
                  <a:moveTo>
                    <a:pt x="0" y="0"/>
                  </a:moveTo>
                  <a:lnTo>
                    <a:pt x="0" y="3270"/>
                  </a:lnTo>
                  <a:lnTo>
                    <a:pt x="545" y="3270"/>
                  </a:lnTo>
                  <a:lnTo>
                    <a:pt x="1639" y="1307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558613" y="1348647"/>
            <a:ext cx="2694600" cy="663597"/>
            <a:chOff x="558613" y="1423075"/>
            <a:chExt cx="2694600" cy="663597"/>
          </a:xfrm>
        </p:grpSpPr>
        <p:sp>
          <p:nvSpPr>
            <p:cNvPr id="325" name="Google Shape;325;p18"/>
            <p:cNvSpPr txBox="1"/>
            <p:nvPr/>
          </p:nvSpPr>
          <p:spPr>
            <a:xfrm>
              <a:off x="558613" y="1423075"/>
              <a:ext cx="1841400" cy="33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Potencia de Brazos</a:t>
              </a:r>
            </a:p>
          </p:txBody>
        </p:sp>
        <p:sp>
          <p:nvSpPr>
            <p:cNvPr id="326" name="Google Shape;326;p18"/>
            <p:cNvSpPr txBox="1"/>
            <p:nvPr/>
          </p:nvSpPr>
          <p:spPr>
            <a:xfrm>
              <a:off x="884113" y="1718294"/>
              <a:ext cx="1515900" cy="368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Roboto"/>
                  <a:ea typeface="Roboto"/>
                  <a:cs typeface="Roboto"/>
                  <a:sym typeface="Roboto"/>
                </a:rPr>
                <a:t>Flexiones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2476213" y="1689738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328" name="Google Shape;328;p18"/>
            <p:cNvCxnSpPr/>
            <p:nvPr/>
          </p:nvCxnSpPr>
          <p:spPr>
            <a:xfrm>
              <a:off x="2926513" y="1875450"/>
              <a:ext cx="326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329" name="Google Shape;329;p18"/>
          <p:cNvGrpSpPr/>
          <p:nvPr/>
        </p:nvGrpSpPr>
        <p:grpSpPr>
          <a:xfrm>
            <a:off x="558613" y="2420397"/>
            <a:ext cx="2367900" cy="663597"/>
            <a:chOff x="558613" y="2494825"/>
            <a:chExt cx="2367900" cy="663597"/>
          </a:xfrm>
        </p:grpSpPr>
        <p:sp>
          <p:nvSpPr>
            <p:cNvPr id="330" name="Google Shape;330;p18"/>
            <p:cNvSpPr txBox="1"/>
            <p:nvPr/>
          </p:nvSpPr>
          <p:spPr>
            <a:xfrm>
              <a:off x="558613" y="2494825"/>
              <a:ext cx="18414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Potencia de Piernas</a:t>
              </a:r>
            </a:p>
          </p:txBody>
        </p:sp>
        <p:sp>
          <p:nvSpPr>
            <p:cNvPr id="331" name="Google Shape;331;p18"/>
            <p:cNvSpPr txBox="1"/>
            <p:nvPr/>
          </p:nvSpPr>
          <p:spPr>
            <a:xfrm>
              <a:off x="884113" y="2826631"/>
              <a:ext cx="1515900" cy="331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Salto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2476213" y="2772150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33" name="Google Shape;333;p18"/>
          <p:cNvCxnSpPr/>
          <p:nvPr/>
        </p:nvCxnSpPr>
        <p:spPr>
          <a:xfrm>
            <a:off x="2926513" y="2883435"/>
            <a:ext cx="32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334" name="Google Shape;334;p18"/>
          <p:cNvGrpSpPr/>
          <p:nvPr/>
        </p:nvGrpSpPr>
        <p:grpSpPr>
          <a:xfrm>
            <a:off x="558613" y="3492150"/>
            <a:ext cx="2367900" cy="703197"/>
            <a:chOff x="558613" y="3566578"/>
            <a:chExt cx="2367900" cy="703197"/>
          </a:xfrm>
        </p:grpSpPr>
        <p:sp>
          <p:nvSpPr>
            <p:cNvPr id="335" name="Google Shape;335;p18"/>
            <p:cNvSpPr txBox="1"/>
            <p:nvPr/>
          </p:nvSpPr>
          <p:spPr>
            <a:xfrm>
              <a:off x="558613" y="3566578"/>
              <a:ext cx="18414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Resistencia Aeróbica</a:t>
              </a:r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884113" y="3898375"/>
              <a:ext cx="1515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Test Cooper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2476213" y="3837363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38" name="Google Shape;338;p18"/>
          <p:cNvCxnSpPr/>
          <p:nvPr/>
        </p:nvCxnSpPr>
        <p:spPr>
          <a:xfrm rot="10800000" flipH="1">
            <a:off x="2926513" y="3948347"/>
            <a:ext cx="326700" cy="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diamond" w="med" len="med"/>
          </a:ln>
        </p:spPr>
      </p:cxnSp>
      <p:grpSp>
        <p:nvGrpSpPr>
          <p:cNvPr id="339" name="Google Shape;339;p18"/>
          <p:cNvGrpSpPr/>
          <p:nvPr/>
        </p:nvGrpSpPr>
        <p:grpSpPr>
          <a:xfrm>
            <a:off x="6217487" y="1348647"/>
            <a:ext cx="2367900" cy="663597"/>
            <a:chOff x="6217487" y="1423075"/>
            <a:chExt cx="2367900" cy="663597"/>
          </a:xfrm>
        </p:grpSpPr>
        <p:sp>
          <p:nvSpPr>
            <p:cNvPr id="340" name="Google Shape;340;p18"/>
            <p:cNvSpPr txBox="1"/>
            <p:nvPr/>
          </p:nvSpPr>
          <p:spPr>
            <a:xfrm>
              <a:off x="6743987" y="1423075"/>
              <a:ext cx="1841400" cy="33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Velocidad Máxima</a:t>
              </a:r>
            </a:p>
          </p:txBody>
        </p:sp>
        <p:sp>
          <p:nvSpPr>
            <p:cNvPr id="341" name="Google Shape;341;p18"/>
            <p:cNvSpPr txBox="1"/>
            <p:nvPr/>
          </p:nvSpPr>
          <p:spPr>
            <a:xfrm>
              <a:off x="6743987" y="1754875"/>
              <a:ext cx="1515900" cy="33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Carrera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6217487" y="1689738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43" name="Google Shape;343;p18"/>
          <p:cNvCxnSpPr/>
          <p:nvPr/>
        </p:nvCxnSpPr>
        <p:spPr>
          <a:xfrm>
            <a:off x="5950212" y="1801022"/>
            <a:ext cx="267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344" name="Google Shape;344;p18"/>
          <p:cNvGrpSpPr/>
          <p:nvPr/>
        </p:nvGrpSpPr>
        <p:grpSpPr>
          <a:xfrm>
            <a:off x="6217487" y="2420390"/>
            <a:ext cx="2367900" cy="703216"/>
            <a:chOff x="6217487" y="2494818"/>
            <a:chExt cx="2367900" cy="703216"/>
          </a:xfrm>
        </p:grpSpPr>
        <p:sp>
          <p:nvSpPr>
            <p:cNvPr id="345" name="Google Shape;345;p18"/>
            <p:cNvSpPr txBox="1"/>
            <p:nvPr/>
          </p:nvSpPr>
          <p:spPr>
            <a:xfrm>
              <a:off x="6743987" y="2494818"/>
              <a:ext cx="18414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Flexibilidad</a:t>
              </a:r>
            </a:p>
          </p:txBody>
        </p:sp>
        <p:sp>
          <p:nvSpPr>
            <p:cNvPr id="346" name="Google Shape;346;p18"/>
            <p:cNvSpPr txBox="1"/>
            <p:nvPr/>
          </p:nvSpPr>
          <p:spPr>
            <a:xfrm>
              <a:off x="6743987" y="2826634"/>
              <a:ext cx="1515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Roboto"/>
                  <a:ea typeface="Roboto"/>
                  <a:cs typeface="Roboto"/>
                  <a:sym typeface="Roboto"/>
                </a:rPr>
                <a:t>Sit and Reach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6217487" y="2772150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48" name="Google Shape;348;p18"/>
          <p:cNvCxnSpPr/>
          <p:nvPr/>
        </p:nvCxnSpPr>
        <p:spPr>
          <a:xfrm>
            <a:off x="5950212" y="2883435"/>
            <a:ext cx="26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349" name="Google Shape;349;p18"/>
          <p:cNvGrpSpPr/>
          <p:nvPr/>
        </p:nvGrpSpPr>
        <p:grpSpPr>
          <a:xfrm>
            <a:off x="6217487" y="3492149"/>
            <a:ext cx="2367900" cy="700343"/>
            <a:chOff x="6217487" y="3566577"/>
            <a:chExt cx="2367900" cy="700343"/>
          </a:xfrm>
        </p:grpSpPr>
        <p:sp>
          <p:nvSpPr>
            <p:cNvPr id="350" name="Google Shape;350;p18"/>
            <p:cNvSpPr txBox="1"/>
            <p:nvPr/>
          </p:nvSpPr>
          <p:spPr>
            <a:xfrm>
              <a:off x="6743987" y="3566577"/>
              <a:ext cx="1841400" cy="331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Abdominales</a:t>
              </a:r>
            </a:p>
          </p:txBody>
        </p:sp>
        <p:sp>
          <p:nvSpPr>
            <p:cNvPr id="351" name="Google Shape;351;p18"/>
            <p:cNvSpPr txBox="1"/>
            <p:nvPr/>
          </p:nvSpPr>
          <p:spPr>
            <a:xfrm>
              <a:off x="6743987" y="3898377"/>
              <a:ext cx="1515900" cy="3685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Tradicional</a:t>
              </a:r>
              <a:endParaRPr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217487" y="3837363"/>
              <a:ext cx="450300" cy="37140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53" name="Google Shape;353;p18"/>
          <p:cNvCxnSpPr/>
          <p:nvPr/>
        </p:nvCxnSpPr>
        <p:spPr>
          <a:xfrm>
            <a:off x="5950212" y="3948647"/>
            <a:ext cx="2673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none" w="med" len="med"/>
          </a:ln>
        </p:spPr>
      </p:cxnSp>
      <p:grpSp>
        <p:nvGrpSpPr>
          <p:cNvPr id="27" name="Google Shape;208;p16">
            <a:extLst>
              <a:ext uri="{FF2B5EF4-FFF2-40B4-BE49-F238E27FC236}">
                <a16:creationId xmlns:a16="http://schemas.microsoft.com/office/drawing/2014/main" id="{A126BF91-A584-CC1E-B240-66ABD608406D}"/>
              </a:ext>
            </a:extLst>
          </p:cNvPr>
          <p:cNvGrpSpPr/>
          <p:nvPr/>
        </p:nvGrpSpPr>
        <p:grpSpPr>
          <a:xfrm>
            <a:off x="3414898" y="2494039"/>
            <a:ext cx="516950" cy="701839"/>
            <a:chOff x="458901" y="1233150"/>
            <a:chExt cx="2342449" cy="3147602"/>
          </a:xfrm>
        </p:grpSpPr>
        <p:sp>
          <p:nvSpPr>
            <p:cNvPr id="28" name="Google Shape;209;p16">
              <a:extLst>
                <a:ext uri="{FF2B5EF4-FFF2-40B4-BE49-F238E27FC236}">
                  <a16:creationId xmlns:a16="http://schemas.microsoft.com/office/drawing/2014/main" id="{42ECC4ED-8C9C-471A-A24C-8B932EF55154}"/>
                </a:ext>
              </a:extLst>
            </p:cNvPr>
            <p:cNvSpPr/>
            <p:nvPr/>
          </p:nvSpPr>
          <p:spPr>
            <a:xfrm flipH="1">
              <a:off x="1502602" y="1234702"/>
              <a:ext cx="542305" cy="726196"/>
            </a:xfrm>
            <a:custGeom>
              <a:avLst/>
              <a:gdLst/>
              <a:ahLst/>
              <a:cxnLst/>
              <a:rect l="l" t="t" r="r" b="b"/>
              <a:pathLst>
                <a:path w="2796" h="3744" extrusionOk="0">
                  <a:moveTo>
                    <a:pt x="1777" y="1480"/>
                  </a:moveTo>
                  <a:cubicBezTo>
                    <a:pt x="1728" y="2713"/>
                    <a:pt x="1901" y="2989"/>
                    <a:pt x="2796" y="2783"/>
                  </a:cubicBezTo>
                  <a:cubicBezTo>
                    <a:pt x="2107" y="3583"/>
                    <a:pt x="1130" y="3744"/>
                    <a:pt x="578" y="2643"/>
                  </a:cubicBezTo>
                  <a:cubicBezTo>
                    <a:pt x="561" y="2614"/>
                    <a:pt x="95" y="1538"/>
                    <a:pt x="99" y="1497"/>
                  </a:cubicBezTo>
                  <a:cubicBezTo>
                    <a:pt x="104" y="1456"/>
                    <a:pt x="0" y="1027"/>
                    <a:pt x="5" y="990"/>
                  </a:cubicBezTo>
                  <a:cubicBezTo>
                    <a:pt x="42" y="755"/>
                    <a:pt x="75" y="569"/>
                    <a:pt x="223" y="388"/>
                  </a:cubicBezTo>
                  <a:cubicBezTo>
                    <a:pt x="541" y="0"/>
                    <a:pt x="1270" y="46"/>
                    <a:pt x="1604" y="487"/>
                  </a:cubicBezTo>
                  <a:cubicBezTo>
                    <a:pt x="1819" y="775"/>
                    <a:pt x="1794" y="1138"/>
                    <a:pt x="1777" y="1480"/>
                  </a:cubicBezTo>
                  <a:close/>
                </a:path>
              </a:pathLst>
            </a:custGeom>
            <a:solidFill>
              <a:srgbClr val="17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;p16">
              <a:extLst>
                <a:ext uri="{FF2B5EF4-FFF2-40B4-BE49-F238E27FC236}">
                  <a16:creationId xmlns:a16="http://schemas.microsoft.com/office/drawing/2014/main" id="{946B2DAA-BAA2-FF17-D93C-8E401BFCE065}"/>
                </a:ext>
              </a:extLst>
            </p:cNvPr>
            <p:cNvSpPr/>
            <p:nvPr/>
          </p:nvSpPr>
          <p:spPr>
            <a:xfrm flipH="1">
              <a:off x="1502602" y="1234702"/>
              <a:ext cx="542305" cy="726196"/>
            </a:xfrm>
            <a:custGeom>
              <a:avLst/>
              <a:gdLst/>
              <a:ahLst/>
              <a:cxnLst/>
              <a:rect l="l" t="t" r="r" b="b"/>
              <a:pathLst>
                <a:path w="2796" h="3744" extrusionOk="0">
                  <a:moveTo>
                    <a:pt x="1777" y="1480"/>
                  </a:moveTo>
                  <a:cubicBezTo>
                    <a:pt x="1728" y="2713"/>
                    <a:pt x="1901" y="2989"/>
                    <a:pt x="2796" y="2783"/>
                  </a:cubicBezTo>
                  <a:cubicBezTo>
                    <a:pt x="2107" y="3583"/>
                    <a:pt x="1130" y="3744"/>
                    <a:pt x="578" y="2643"/>
                  </a:cubicBezTo>
                  <a:cubicBezTo>
                    <a:pt x="561" y="2614"/>
                    <a:pt x="95" y="1538"/>
                    <a:pt x="99" y="1497"/>
                  </a:cubicBezTo>
                  <a:cubicBezTo>
                    <a:pt x="104" y="1456"/>
                    <a:pt x="0" y="1027"/>
                    <a:pt x="5" y="990"/>
                  </a:cubicBezTo>
                  <a:cubicBezTo>
                    <a:pt x="42" y="755"/>
                    <a:pt x="75" y="569"/>
                    <a:pt x="223" y="388"/>
                  </a:cubicBezTo>
                  <a:cubicBezTo>
                    <a:pt x="541" y="0"/>
                    <a:pt x="1270" y="46"/>
                    <a:pt x="1604" y="487"/>
                  </a:cubicBezTo>
                  <a:cubicBezTo>
                    <a:pt x="1819" y="775"/>
                    <a:pt x="1794" y="1138"/>
                    <a:pt x="1777" y="1480"/>
                  </a:cubicBezTo>
                  <a:close/>
                </a:path>
              </a:pathLst>
            </a:custGeom>
            <a:solidFill>
              <a:srgbClr val="99999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1;p16">
              <a:extLst>
                <a:ext uri="{FF2B5EF4-FFF2-40B4-BE49-F238E27FC236}">
                  <a16:creationId xmlns:a16="http://schemas.microsoft.com/office/drawing/2014/main" id="{B71378F6-6FB4-4E03-29D6-DE0EB10274CF}"/>
                </a:ext>
              </a:extLst>
            </p:cNvPr>
            <p:cNvSpPr/>
            <p:nvPr/>
          </p:nvSpPr>
          <p:spPr>
            <a:xfrm flipH="1">
              <a:off x="1967910" y="1982421"/>
              <a:ext cx="422439" cy="871861"/>
            </a:xfrm>
            <a:custGeom>
              <a:avLst/>
              <a:gdLst/>
              <a:ahLst/>
              <a:cxnLst/>
              <a:rect l="l" t="t" r="r" b="b"/>
              <a:pathLst>
                <a:path w="2178" h="4495" extrusionOk="0">
                  <a:moveTo>
                    <a:pt x="1386" y="0"/>
                  </a:moveTo>
                  <a:cubicBezTo>
                    <a:pt x="1035" y="58"/>
                    <a:pt x="932" y="124"/>
                    <a:pt x="767" y="569"/>
                  </a:cubicBezTo>
                  <a:cubicBezTo>
                    <a:pt x="503" y="1274"/>
                    <a:pt x="351" y="2020"/>
                    <a:pt x="54" y="2721"/>
                  </a:cubicBezTo>
                  <a:cubicBezTo>
                    <a:pt x="29" y="2787"/>
                    <a:pt x="0" y="2878"/>
                    <a:pt x="9" y="2944"/>
                  </a:cubicBezTo>
                  <a:cubicBezTo>
                    <a:pt x="17" y="3022"/>
                    <a:pt x="75" y="3088"/>
                    <a:pt x="136" y="3150"/>
                  </a:cubicBezTo>
                  <a:cubicBezTo>
                    <a:pt x="565" y="3616"/>
                    <a:pt x="1299" y="4041"/>
                    <a:pt x="1856" y="4465"/>
                  </a:cubicBezTo>
                  <a:cubicBezTo>
                    <a:pt x="1897" y="4494"/>
                    <a:pt x="2054" y="4395"/>
                    <a:pt x="2082" y="4383"/>
                  </a:cubicBezTo>
                  <a:cubicBezTo>
                    <a:pt x="2177" y="4309"/>
                    <a:pt x="2062" y="4045"/>
                    <a:pt x="2062" y="4004"/>
                  </a:cubicBezTo>
                  <a:lnTo>
                    <a:pt x="808" y="2837"/>
                  </a:lnTo>
                  <a:cubicBezTo>
                    <a:pt x="726" y="2734"/>
                    <a:pt x="747" y="2763"/>
                    <a:pt x="817" y="2643"/>
                  </a:cubicBezTo>
                  <a:lnTo>
                    <a:pt x="1579" y="10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2;p16">
              <a:extLst>
                <a:ext uri="{FF2B5EF4-FFF2-40B4-BE49-F238E27FC236}">
                  <a16:creationId xmlns:a16="http://schemas.microsoft.com/office/drawing/2014/main" id="{124501E8-6163-5CAC-B1DF-B8E9C717A46A}"/>
                </a:ext>
              </a:extLst>
            </p:cNvPr>
            <p:cNvSpPr/>
            <p:nvPr/>
          </p:nvSpPr>
          <p:spPr>
            <a:xfrm flipH="1">
              <a:off x="646858" y="3508895"/>
              <a:ext cx="1066184" cy="293659"/>
            </a:xfrm>
            <a:custGeom>
              <a:avLst/>
              <a:gdLst/>
              <a:ahLst/>
              <a:cxnLst/>
              <a:rect l="l" t="t" r="r" b="b"/>
              <a:pathLst>
                <a:path w="5497" h="1514" extrusionOk="0">
                  <a:moveTo>
                    <a:pt x="450" y="331"/>
                  </a:moveTo>
                  <a:cubicBezTo>
                    <a:pt x="953" y="289"/>
                    <a:pt x="1419" y="17"/>
                    <a:pt x="1996" y="9"/>
                  </a:cubicBezTo>
                  <a:cubicBezTo>
                    <a:pt x="2816" y="1"/>
                    <a:pt x="4375" y="533"/>
                    <a:pt x="5488" y="586"/>
                  </a:cubicBezTo>
                  <a:lnTo>
                    <a:pt x="5496" y="1514"/>
                  </a:lnTo>
                  <a:cubicBezTo>
                    <a:pt x="3983" y="1304"/>
                    <a:pt x="3249" y="1337"/>
                    <a:pt x="1670" y="1386"/>
                  </a:cubicBezTo>
                  <a:cubicBezTo>
                    <a:pt x="883" y="1411"/>
                    <a:pt x="202" y="1485"/>
                    <a:pt x="120" y="1407"/>
                  </a:cubicBezTo>
                  <a:cubicBezTo>
                    <a:pt x="0" y="1300"/>
                    <a:pt x="25" y="1060"/>
                    <a:pt x="42" y="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13;p16">
              <a:extLst>
                <a:ext uri="{FF2B5EF4-FFF2-40B4-BE49-F238E27FC236}">
                  <a16:creationId xmlns:a16="http://schemas.microsoft.com/office/drawing/2014/main" id="{4D800494-1EB1-CE61-C4EA-FF2FCE7F9642}"/>
                </a:ext>
              </a:extLst>
            </p:cNvPr>
            <p:cNvSpPr/>
            <p:nvPr/>
          </p:nvSpPr>
          <p:spPr>
            <a:xfrm flipH="1">
              <a:off x="1540229" y="2728395"/>
              <a:ext cx="454248" cy="1056708"/>
            </a:xfrm>
            <a:custGeom>
              <a:avLst/>
              <a:gdLst/>
              <a:ahLst/>
              <a:cxnLst/>
              <a:rect l="l" t="t" r="r" b="b"/>
              <a:pathLst>
                <a:path w="2342" h="5448" extrusionOk="0">
                  <a:moveTo>
                    <a:pt x="0" y="599"/>
                  </a:moveTo>
                  <a:cubicBezTo>
                    <a:pt x="1068" y="1"/>
                    <a:pt x="1155" y="174"/>
                    <a:pt x="1583" y="459"/>
                  </a:cubicBezTo>
                  <a:cubicBezTo>
                    <a:pt x="2128" y="809"/>
                    <a:pt x="2260" y="1609"/>
                    <a:pt x="2301" y="2446"/>
                  </a:cubicBezTo>
                  <a:cubicBezTo>
                    <a:pt x="2342" y="3345"/>
                    <a:pt x="2272" y="4355"/>
                    <a:pt x="2222" y="4952"/>
                  </a:cubicBezTo>
                  <a:lnTo>
                    <a:pt x="1620" y="5447"/>
                  </a:lnTo>
                  <a:cubicBezTo>
                    <a:pt x="1447" y="5361"/>
                    <a:pt x="1365" y="5126"/>
                    <a:pt x="1307" y="5023"/>
                  </a:cubicBezTo>
                  <a:cubicBezTo>
                    <a:pt x="751" y="4041"/>
                    <a:pt x="487" y="3274"/>
                    <a:pt x="169" y="2116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14;p16">
              <a:extLst>
                <a:ext uri="{FF2B5EF4-FFF2-40B4-BE49-F238E27FC236}">
                  <a16:creationId xmlns:a16="http://schemas.microsoft.com/office/drawing/2014/main" id="{2EC74DE5-5026-0E2A-380D-21EB1979FED7}"/>
                </a:ext>
              </a:extLst>
            </p:cNvPr>
            <p:cNvSpPr/>
            <p:nvPr/>
          </p:nvSpPr>
          <p:spPr>
            <a:xfrm flipH="1">
              <a:off x="1540229" y="2721219"/>
              <a:ext cx="452697" cy="1063884"/>
            </a:xfrm>
            <a:custGeom>
              <a:avLst/>
              <a:gdLst/>
              <a:ahLst/>
              <a:cxnLst/>
              <a:rect l="l" t="t" r="r" b="b"/>
              <a:pathLst>
                <a:path w="2334" h="5485" extrusionOk="0">
                  <a:moveTo>
                    <a:pt x="0" y="599"/>
                  </a:moveTo>
                  <a:cubicBezTo>
                    <a:pt x="1072" y="1"/>
                    <a:pt x="1147" y="211"/>
                    <a:pt x="1580" y="496"/>
                  </a:cubicBezTo>
                  <a:cubicBezTo>
                    <a:pt x="2120" y="846"/>
                    <a:pt x="2252" y="1646"/>
                    <a:pt x="2293" y="2483"/>
                  </a:cubicBezTo>
                  <a:cubicBezTo>
                    <a:pt x="2334" y="3382"/>
                    <a:pt x="2264" y="4392"/>
                    <a:pt x="2219" y="4989"/>
                  </a:cubicBezTo>
                  <a:lnTo>
                    <a:pt x="1612" y="5484"/>
                  </a:lnTo>
                  <a:cubicBezTo>
                    <a:pt x="1439" y="5398"/>
                    <a:pt x="1357" y="5163"/>
                    <a:pt x="1299" y="5060"/>
                  </a:cubicBezTo>
                  <a:cubicBezTo>
                    <a:pt x="743" y="4078"/>
                    <a:pt x="479" y="3311"/>
                    <a:pt x="161" y="2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15;p16">
              <a:extLst>
                <a:ext uri="{FF2B5EF4-FFF2-40B4-BE49-F238E27FC236}">
                  <a16:creationId xmlns:a16="http://schemas.microsoft.com/office/drawing/2014/main" id="{746C2402-D26B-DF5A-2287-A0BD3B0C7930}"/>
                </a:ext>
              </a:extLst>
            </p:cNvPr>
            <p:cNvSpPr/>
            <p:nvPr/>
          </p:nvSpPr>
          <p:spPr>
            <a:xfrm flipH="1">
              <a:off x="1417071" y="2705314"/>
              <a:ext cx="1043685" cy="576651"/>
            </a:xfrm>
            <a:custGeom>
              <a:avLst/>
              <a:gdLst/>
              <a:ahLst/>
              <a:cxnLst/>
              <a:rect l="l" t="t" r="r" b="b"/>
              <a:pathLst>
                <a:path w="5381" h="2973" extrusionOk="0">
                  <a:moveTo>
                    <a:pt x="4762" y="0"/>
                  </a:moveTo>
                  <a:cubicBezTo>
                    <a:pt x="5381" y="1060"/>
                    <a:pt x="5208" y="1761"/>
                    <a:pt x="4927" y="2202"/>
                  </a:cubicBezTo>
                  <a:cubicBezTo>
                    <a:pt x="4585" y="2746"/>
                    <a:pt x="3777" y="2862"/>
                    <a:pt x="2936" y="2915"/>
                  </a:cubicBezTo>
                  <a:cubicBezTo>
                    <a:pt x="2041" y="2973"/>
                    <a:pt x="1097" y="2973"/>
                    <a:pt x="499" y="2936"/>
                  </a:cubicBezTo>
                  <a:lnTo>
                    <a:pt x="1" y="2338"/>
                  </a:lnTo>
                  <a:cubicBezTo>
                    <a:pt x="83" y="2165"/>
                    <a:pt x="318" y="2078"/>
                    <a:pt x="417" y="2021"/>
                  </a:cubicBezTo>
                  <a:cubicBezTo>
                    <a:pt x="1398" y="1447"/>
                    <a:pt x="2087" y="1307"/>
                    <a:pt x="3241" y="969"/>
                  </a:cubicBezTo>
                  <a:lnTo>
                    <a:pt x="3773" y="99"/>
                  </a:ln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16;p16">
              <a:extLst>
                <a:ext uri="{FF2B5EF4-FFF2-40B4-BE49-F238E27FC236}">
                  <a16:creationId xmlns:a16="http://schemas.microsoft.com/office/drawing/2014/main" id="{9CB43B50-C656-4F6F-0DB2-EE55FBFFCFCB}"/>
                </a:ext>
              </a:extLst>
            </p:cNvPr>
            <p:cNvSpPr/>
            <p:nvPr/>
          </p:nvSpPr>
          <p:spPr>
            <a:xfrm flipH="1">
              <a:off x="2176609" y="3125822"/>
              <a:ext cx="296949" cy="1066212"/>
            </a:xfrm>
            <a:custGeom>
              <a:avLst/>
              <a:gdLst/>
              <a:ahLst/>
              <a:cxnLst/>
              <a:rect l="l" t="t" r="r" b="b"/>
              <a:pathLst>
                <a:path w="1531" h="5497" extrusionOk="0">
                  <a:moveTo>
                    <a:pt x="1159" y="430"/>
                  </a:moveTo>
                  <a:cubicBezTo>
                    <a:pt x="1213" y="929"/>
                    <a:pt x="1489" y="1390"/>
                    <a:pt x="1505" y="1972"/>
                  </a:cubicBezTo>
                  <a:cubicBezTo>
                    <a:pt x="1530" y="2788"/>
                    <a:pt x="1023" y="4355"/>
                    <a:pt x="986" y="5476"/>
                  </a:cubicBezTo>
                  <a:lnTo>
                    <a:pt x="58" y="5497"/>
                  </a:lnTo>
                  <a:cubicBezTo>
                    <a:pt x="248" y="3984"/>
                    <a:pt x="203" y="3242"/>
                    <a:pt x="124" y="1671"/>
                  </a:cubicBezTo>
                  <a:cubicBezTo>
                    <a:pt x="83" y="883"/>
                    <a:pt x="1" y="207"/>
                    <a:pt x="83" y="121"/>
                  </a:cubicBezTo>
                  <a:cubicBezTo>
                    <a:pt x="190" y="1"/>
                    <a:pt x="421" y="22"/>
                    <a:pt x="83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17;p16">
              <a:extLst>
                <a:ext uri="{FF2B5EF4-FFF2-40B4-BE49-F238E27FC236}">
                  <a16:creationId xmlns:a16="http://schemas.microsoft.com/office/drawing/2014/main" id="{7A556A99-1B35-8E35-31F4-B7E93780C200}"/>
                </a:ext>
              </a:extLst>
            </p:cNvPr>
            <p:cNvSpPr/>
            <p:nvPr/>
          </p:nvSpPr>
          <p:spPr>
            <a:xfrm flipH="1">
              <a:off x="1417072" y="2706090"/>
              <a:ext cx="1056487" cy="1047785"/>
            </a:xfrm>
            <a:custGeom>
              <a:avLst/>
              <a:gdLst/>
              <a:ahLst/>
              <a:cxnLst/>
              <a:rect l="l" t="t" r="r" b="b"/>
              <a:pathLst>
                <a:path w="5447" h="5402" extrusionOk="0">
                  <a:moveTo>
                    <a:pt x="1233" y="2969"/>
                  </a:moveTo>
                  <a:cubicBezTo>
                    <a:pt x="1328" y="3336"/>
                    <a:pt x="1489" y="3699"/>
                    <a:pt x="1505" y="4136"/>
                  </a:cubicBezTo>
                  <a:cubicBezTo>
                    <a:pt x="1514" y="4466"/>
                    <a:pt x="1439" y="4911"/>
                    <a:pt x="1345" y="5401"/>
                  </a:cubicBezTo>
                  <a:cubicBezTo>
                    <a:pt x="953" y="5401"/>
                    <a:pt x="594" y="5393"/>
                    <a:pt x="186" y="5373"/>
                  </a:cubicBezTo>
                  <a:cubicBezTo>
                    <a:pt x="174" y="4923"/>
                    <a:pt x="149" y="4445"/>
                    <a:pt x="124" y="3839"/>
                  </a:cubicBezTo>
                  <a:cubicBezTo>
                    <a:pt x="83" y="3051"/>
                    <a:pt x="1" y="2375"/>
                    <a:pt x="83" y="2289"/>
                  </a:cubicBezTo>
                  <a:cubicBezTo>
                    <a:pt x="100" y="2268"/>
                    <a:pt x="120" y="2252"/>
                    <a:pt x="141" y="2243"/>
                  </a:cubicBezTo>
                  <a:cubicBezTo>
                    <a:pt x="248" y="2128"/>
                    <a:pt x="409" y="2066"/>
                    <a:pt x="483" y="2021"/>
                  </a:cubicBezTo>
                  <a:cubicBezTo>
                    <a:pt x="1118" y="1650"/>
                    <a:pt x="1637" y="1448"/>
                    <a:pt x="2235" y="1270"/>
                  </a:cubicBezTo>
                  <a:cubicBezTo>
                    <a:pt x="2928" y="1056"/>
                    <a:pt x="3348" y="619"/>
                    <a:pt x="3835" y="99"/>
                  </a:cubicBezTo>
                  <a:lnTo>
                    <a:pt x="4828" y="0"/>
                  </a:lnTo>
                  <a:cubicBezTo>
                    <a:pt x="5447" y="1060"/>
                    <a:pt x="5327" y="1786"/>
                    <a:pt x="5051" y="2227"/>
                  </a:cubicBezTo>
                  <a:cubicBezTo>
                    <a:pt x="4709" y="2771"/>
                    <a:pt x="3913" y="2924"/>
                    <a:pt x="3072" y="2973"/>
                  </a:cubicBezTo>
                  <a:cubicBezTo>
                    <a:pt x="2458" y="3010"/>
                    <a:pt x="1790" y="2994"/>
                    <a:pt x="1233" y="29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18;p16">
              <a:extLst>
                <a:ext uri="{FF2B5EF4-FFF2-40B4-BE49-F238E27FC236}">
                  <a16:creationId xmlns:a16="http://schemas.microsoft.com/office/drawing/2014/main" id="{D69563AA-2190-69D9-B8D8-26C701189F18}"/>
                </a:ext>
              </a:extLst>
            </p:cNvPr>
            <p:cNvSpPr/>
            <p:nvPr/>
          </p:nvSpPr>
          <p:spPr>
            <a:xfrm flipH="1">
              <a:off x="1130782" y="3509670"/>
              <a:ext cx="581485" cy="287452"/>
            </a:xfrm>
            <a:custGeom>
              <a:avLst/>
              <a:gdLst/>
              <a:ahLst/>
              <a:cxnLst/>
              <a:rect l="l" t="t" r="r" b="b"/>
              <a:pathLst>
                <a:path w="2998" h="1482" extrusionOk="0">
                  <a:moveTo>
                    <a:pt x="446" y="327"/>
                  </a:moveTo>
                  <a:cubicBezTo>
                    <a:pt x="949" y="285"/>
                    <a:pt x="1415" y="13"/>
                    <a:pt x="1992" y="5"/>
                  </a:cubicBezTo>
                  <a:cubicBezTo>
                    <a:pt x="2260" y="1"/>
                    <a:pt x="2610" y="59"/>
                    <a:pt x="2998" y="137"/>
                  </a:cubicBezTo>
                  <a:cubicBezTo>
                    <a:pt x="2940" y="434"/>
                    <a:pt x="2903" y="830"/>
                    <a:pt x="2936" y="1345"/>
                  </a:cubicBezTo>
                  <a:cubicBezTo>
                    <a:pt x="2565" y="1353"/>
                    <a:pt x="2157" y="1366"/>
                    <a:pt x="1670" y="1382"/>
                  </a:cubicBezTo>
                  <a:cubicBezTo>
                    <a:pt x="883" y="1407"/>
                    <a:pt x="203" y="1481"/>
                    <a:pt x="120" y="1403"/>
                  </a:cubicBezTo>
                  <a:cubicBezTo>
                    <a:pt x="1" y="1296"/>
                    <a:pt x="25" y="1056"/>
                    <a:pt x="42" y="6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19;p16">
              <a:extLst>
                <a:ext uri="{FF2B5EF4-FFF2-40B4-BE49-F238E27FC236}">
                  <a16:creationId xmlns:a16="http://schemas.microsoft.com/office/drawing/2014/main" id="{338BA13C-C060-72A4-2E85-23CD7A8E4AD4}"/>
                </a:ext>
              </a:extLst>
            </p:cNvPr>
            <p:cNvSpPr/>
            <p:nvPr/>
          </p:nvSpPr>
          <p:spPr>
            <a:xfrm flipH="1">
              <a:off x="1548960" y="1689734"/>
              <a:ext cx="695920" cy="689537"/>
            </a:xfrm>
            <a:custGeom>
              <a:avLst/>
              <a:gdLst/>
              <a:ahLst/>
              <a:cxnLst/>
              <a:rect l="l" t="t" r="r" b="b"/>
              <a:pathLst>
                <a:path w="3588" h="3555" extrusionOk="0">
                  <a:moveTo>
                    <a:pt x="908" y="314"/>
                  </a:moveTo>
                  <a:lnTo>
                    <a:pt x="900" y="256"/>
                  </a:lnTo>
                  <a:cubicBezTo>
                    <a:pt x="961" y="709"/>
                    <a:pt x="1147" y="1204"/>
                    <a:pt x="949" y="1361"/>
                  </a:cubicBezTo>
                  <a:cubicBezTo>
                    <a:pt x="768" y="1501"/>
                    <a:pt x="458" y="1505"/>
                    <a:pt x="281" y="1629"/>
                  </a:cubicBezTo>
                  <a:cubicBezTo>
                    <a:pt x="1" y="1814"/>
                    <a:pt x="495" y="3088"/>
                    <a:pt x="599" y="3402"/>
                  </a:cubicBezTo>
                  <a:cubicBezTo>
                    <a:pt x="652" y="3554"/>
                    <a:pt x="3217" y="3039"/>
                    <a:pt x="3406" y="2577"/>
                  </a:cubicBezTo>
                  <a:cubicBezTo>
                    <a:pt x="3489" y="2379"/>
                    <a:pt x="3571" y="2272"/>
                    <a:pt x="3579" y="2272"/>
                  </a:cubicBezTo>
                  <a:cubicBezTo>
                    <a:pt x="3588" y="2214"/>
                    <a:pt x="3287" y="1006"/>
                    <a:pt x="3287" y="1006"/>
                  </a:cubicBezTo>
                  <a:cubicBezTo>
                    <a:pt x="2969" y="833"/>
                    <a:pt x="2289" y="1274"/>
                    <a:pt x="1980" y="767"/>
                  </a:cubicBezTo>
                  <a:cubicBezTo>
                    <a:pt x="1889" y="619"/>
                    <a:pt x="1840" y="565"/>
                    <a:pt x="1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20;p16">
              <a:extLst>
                <a:ext uri="{FF2B5EF4-FFF2-40B4-BE49-F238E27FC236}">
                  <a16:creationId xmlns:a16="http://schemas.microsoft.com/office/drawing/2014/main" id="{0B114443-92D6-EF0E-0C68-6B585B8575BD}"/>
                </a:ext>
              </a:extLst>
            </p:cNvPr>
            <p:cNvSpPr/>
            <p:nvPr/>
          </p:nvSpPr>
          <p:spPr>
            <a:xfrm flipH="1">
              <a:off x="1810413" y="1689734"/>
              <a:ext cx="260097" cy="201721"/>
            </a:xfrm>
            <a:custGeom>
              <a:avLst/>
              <a:gdLst/>
              <a:ahLst/>
              <a:cxnLst/>
              <a:rect l="l" t="t" r="r" b="b"/>
              <a:pathLst>
                <a:path w="1341" h="1040" extrusionOk="0">
                  <a:moveTo>
                    <a:pt x="9" y="314"/>
                  </a:moveTo>
                  <a:lnTo>
                    <a:pt x="1" y="256"/>
                  </a:lnTo>
                  <a:cubicBezTo>
                    <a:pt x="21" y="421"/>
                    <a:pt x="62" y="594"/>
                    <a:pt x="91" y="751"/>
                  </a:cubicBezTo>
                  <a:cubicBezTo>
                    <a:pt x="363" y="1039"/>
                    <a:pt x="1064" y="998"/>
                    <a:pt x="1340" y="986"/>
                  </a:cubicBezTo>
                  <a:cubicBezTo>
                    <a:pt x="1237" y="949"/>
                    <a:pt x="1147" y="883"/>
                    <a:pt x="1077" y="767"/>
                  </a:cubicBezTo>
                  <a:cubicBezTo>
                    <a:pt x="982" y="619"/>
                    <a:pt x="936" y="565"/>
                    <a:pt x="895" y="0"/>
                  </a:cubicBezTo>
                  <a:close/>
                </a:path>
              </a:pathLst>
            </a:custGeom>
            <a:solidFill>
              <a:srgbClr val="000000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21;p16">
              <a:extLst>
                <a:ext uri="{FF2B5EF4-FFF2-40B4-BE49-F238E27FC236}">
                  <a16:creationId xmlns:a16="http://schemas.microsoft.com/office/drawing/2014/main" id="{FC589692-8663-EF36-7A12-78AF5155FB72}"/>
                </a:ext>
              </a:extLst>
            </p:cNvPr>
            <p:cNvSpPr/>
            <p:nvPr/>
          </p:nvSpPr>
          <p:spPr>
            <a:xfrm flipH="1">
              <a:off x="1469049" y="1883307"/>
              <a:ext cx="758180" cy="1058841"/>
            </a:xfrm>
            <a:custGeom>
              <a:avLst/>
              <a:gdLst/>
              <a:ahLst/>
              <a:cxnLst/>
              <a:rect l="l" t="t" r="r" b="b"/>
              <a:pathLst>
                <a:path w="3909" h="5459" extrusionOk="0">
                  <a:moveTo>
                    <a:pt x="792" y="408"/>
                  </a:moveTo>
                  <a:cubicBezTo>
                    <a:pt x="693" y="462"/>
                    <a:pt x="574" y="491"/>
                    <a:pt x="458" y="524"/>
                  </a:cubicBezTo>
                  <a:cubicBezTo>
                    <a:pt x="380" y="907"/>
                    <a:pt x="355" y="1348"/>
                    <a:pt x="252" y="1744"/>
                  </a:cubicBezTo>
                  <a:cubicBezTo>
                    <a:pt x="0" y="2676"/>
                    <a:pt x="569" y="2585"/>
                    <a:pt x="796" y="3471"/>
                  </a:cubicBezTo>
                  <a:cubicBezTo>
                    <a:pt x="965" y="4139"/>
                    <a:pt x="1147" y="4783"/>
                    <a:pt x="1167" y="5459"/>
                  </a:cubicBezTo>
                  <a:cubicBezTo>
                    <a:pt x="1489" y="5352"/>
                    <a:pt x="1476" y="5339"/>
                    <a:pt x="1773" y="5187"/>
                  </a:cubicBezTo>
                  <a:cubicBezTo>
                    <a:pt x="2379" y="4873"/>
                    <a:pt x="3212" y="4548"/>
                    <a:pt x="3909" y="5030"/>
                  </a:cubicBezTo>
                  <a:cubicBezTo>
                    <a:pt x="3814" y="4242"/>
                    <a:pt x="3130" y="3822"/>
                    <a:pt x="3093" y="3121"/>
                  </a:cubicBezTo>
                  <a:cubicBezTo>
                    <a:pt x="3051" y="2387"/>
                    <a:pt x="3212" y="1855"/>
                    <a:pt x="3340" y="1558"/>
                  </a:cubicBezTo>
                  <a:cubicBezTo>
                    <a:pt x="2412" y="1521"/>
                    <a:pt x="2408" y="775"/>
                    <a:pt x="2627" y="0"/>
                  </a:cubicBezTo>
                  <a:cubicBezTo>
                    <a:pt x="2495" y="17"/>
                    <a:pt x="2363" y="33"/>
                    <a:pt x="2243" y="8"/>
                  </a:cubicBezTo>
                  <a:cubicBezTo>
                    <a:pt x="2029" y="676"/>
                    <a:pt x="1538" y="1361"/>
                    <a:pt x="1192" y="1493"/>
                  </a:cubicBezTo>
                  <a:cubicBezTo>
                    <a:pt x="792" y="1315"/>
                    <a:pt x="755" y="907"/>
                    <a:pt x="792" y="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2;p16">
              <a:extLst>
                <a:ext uri="{FF2B5EF4-FFF2-40B4-BE49-F238E27FC236}">
                  <a16:creationId xmlns:a16="http://schemas.microsoft.com/office/drawing/2014/main" id="{E6768E5A-C8EE-0D9F-0273-105CD99827F6}"/>
                </a:ext>
              </a:extLst>
            </p:cNvPr>
            <p:cNvSpPr/>
            <p:nvPr/>
          </p:nvSpPr>
          <p:spPr>
            <a:xfrm flipH="1">
              <a:off x="1470597" y="1883307"/>
              <a:ext cx="437568" cy="975631"/>
            </a:xfrm>
            <a:custGeom>
              <a:avLst/>
              <a:gdLst/>
              <a:ahLst/>
              <a:cxnLst/>
              <a:rect l="l" t="t" r="r" b="b"/>
              <a:pathLst>
                <a:path w="2256" h="5030" extrusionOk="0">
                  <a:moveTo>
                    <a:pt x="0" y="2672"/>
                  </a:moveTo>
                  <a:cubicBezTo>
                    <a:pt x="198" y="2738"/>
                    <a:pt x="347" y="2721"/>
                    <a:pt x="549" y="2688"/>
                  </a:cubicBezTo>
                  <a:cubicBezTo>
                    <a:pt x="557" y="2898"/>
                    <a:pt x="578" y="3043"/>
                    <a:pt x="689" y="3439"/>
                  </a:cubicBezTo>
                  <a:cubicBezTo>
                    <a:pt x="858" y="4082"/>
                    <a:pt x="1143" y="4234"/>
                    <a:pt x="1349" y="4791"/>
                  </a:cubicBezTo>
                  <a:cubicBezTo>
                    <a:pt x="1658" y="4770"/>
                    <a:pt x="1971" y="4832"/>
                    <a:pt x="2256" y="5030"/>
                  </a:cubicBezTo>
                  <a:cubicBezTo>
                    <a:pt x="2161" y="4242"/>
                    <a:pt x="1476" y="3822"/>
                    <a:pt x="1439" y="3121"/>
                  </a:cubicBezTo>
                  <a:cubicBezTo>
                    <a:pt x="1398" y="2387"/>
                    <a:pt x="1559" y="1855"/>
                    <a:pt x="1687" y="1558"/>
                  </a:cubicBezTo>
                  <a:cubicBezTo>
                    <a:pt x="759" y="1521"/>
                    <a:pt x="755" y="775"/>
                    <a:pt x="969" y="0"/>
                  </a:cubicBezTo>
                  <a:cubicBezTo>
                    <a:pt x="842" y="17"/>
                    <a:pt x="710" y="33"/>
                    <a:pt x="590" y="8"/>
                  </a:cubicBezTo>
                  <a:cubicBezTo>
                    <a:pt x="586" y="491"/>
                    <a:pt x="384" y="1546"/>
                    <a:pt x="425" y="2119"/>
                  </a:cubicBezTo>
                  <a:cubicBezTo>
                    <a:pt x="450" y="2412"/>
                    <a:pt x="306" y="2626"/>
                    <a:pt x="0" y="2672"/>
                  </a:cubicBezTo>
                  <a:close/>
                </a:path>
              </a:pathLst>
            </a:custGeom>
            <a:solidFill>
              <a:srgbClr val="000000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3;p16">
              <a:extLst>
                <a:ext uri="{FF2B5EF4-FFF2-40B4-BE49-F238E27FC236}">
                  <a16:creationId xmlns:a16="http://schemas.microsoft.com/office/drawing/2014/main" id="{C60A4DC9-5544-E0F0-A54C-1EC2204463CC}"/>
                </a:ext>
              </a:extLst>
            </p:cNvPr>
            <p:cNvSpPr/>
            <p:nvPr/>
          </p:nvSpPr>
          <p:spPr>
            <a:xfrm flipH="1">
              <a:off x="1797614" y="1297933"/>
              <a:ext cx="472868" cy="537470"/>
            </a:xfrm>
            <a:custGeom>
              <a:avLst/>
              <a:gdLst/>
              <a:ahLst/>
              <a:cxnLst/>
              <a:rect l="l" t="t" r="r" b="b"/>
              <a:pathLst>
                <a:path w="2438" h="2771" extrusionOk="0">
                  <a:moveTo>
                    <a:pt x="900" y="190"/>
                  </a:moveTo>
                  <a:cubicBezTo>
                    <a:pt x="1" y="544"/>
                    <a:pt x="446" y="1942"/>
                    <a:pt x="1003" y="2165"/>
                  </a:cubicBezTo>
                  <a:cubicBezTo>
                    <a:pt x="1679" y="2123"/>
                    <a:pt x="2437" y="2771"/>
                    <a:pt x="2124" y="746"/>
                  </a:cubicBezTo>
                  <a:cubicBezTo>
                    <a:pt x="2021" y="91"/>
                    <a:pt x="1390" y="0"/>
                    <a:pt x="900" y="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4;p16">
              <a:extLst>
                <a:ext uri="{FF2B5EF4-FFF2-40B4-BE49-F238E27FC236}">
                  <a16:creationId xmlns:a16="http://schemas.microsoft.com/office/drawing/2014/main" id="{39ED609F-F280-AD2A-E92F-D57E372685BF}"/>
                </a:ext>
              </a:extLst>
            </p:cNvPr>
            <p:cNvSpPr/>
            <p:nvPr/>
          </p:nvSpPr>
          <p:spPr>
            <a:xfrm flipH="1">
              <a:off x="1840090" y="1329743"/>
              <a:ext cx="362313" cy="512061"/>
            </a:xfrm>
            <a:custGeom>
              <a:avLst/>
              <a:gdLst/>
              <a:ahLst/>
              <a:cxnLst/>
              <a:rect l="l" t="t" r="r" b="b"/>
              <a:pathLst>
                <a:path w="1868" h="2640" extrusionOk="0">
                  <a:moveTo>
                    <a:pt x="206" y="562"/>
                  </a:moveTo>
                  <a:cubicBezTo>
                    <a:pt x="0" y="1089"/>
                    <a:pt x="33" y="2079"/>
                    <a:pt x="577" y="2516"/>
                  </a:cubicBezTo>
                  <a:cubicBezTo>
                    <a:pt x="726" y="2640"/>
                    <a:pt x="1381" y="2227"/>
                    <a:pt x="1472" y="2017"/>
                  </a:cubicBezTo>
                  <a:cubicBezTo>
                    <a:pt x="1489" y="2050"/>
                    <a:pt x="1480" y="2062"/>
                    <a:pt x="1571" y="2050"/>
                  </a:cubicBezTo>
                  <a:cubicBezTo>
                    <a:pt x="1658" y="2042"/>
                    <a:pt x="1674" y="1877"/>
                    <a:pt x="1703" y="1823"/>
                  </a:cubicBezTo>
                  <a:cubicBezTo>
                    <a:pt x="1736" y="1774"/>
                    <a:pt x="1740" y="1716"/>
                    <a:pt x="1777" y="1638"/>
                  </a:cubicBezTo>
                  <a:cubicBezTo>
                    <a:pt x="1827" y="1543"/>
                    <a:pt x="1868" y="1390"/>
                    <a:pt x="1798" y="1357"/>
                  </a:cubicBezTo>
                  <a:cubicBezTo>
                    <a:pt x="1761" y="1341"/>
                    <a:pt x="1728" y="1341"/>
                    <a:pt x="1699" y="1349"/>
                  </a:cubicBezTo>
                  <a:cubicBezTo>
                    <a:pt x="1847" y="925"/>
                    <a:pt x="1851" y="541"/>
                    <a:pt x="1324" y="228"/>
                  </a:cubicBezTo>
                  <a:cubicBezTo>
                    <a:pt x="953" y="1"/>
                    <a:pt x="417" y="17"/>
                    <a:pt x="206" y="5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5;p16">
              <a:extLst>
                <a:ext uri="{FF2B5EF4-FFF2-40B4-BE49-F238E27FC236}">
                  <a16:creationId xmlns:a16="http://schemas.microsoft.com/office/drawing/2014/main" id="{63B61DB6-6553-E743-D6B3-C8DA94E00996}"/>
                </a:ext>
              </a:extLst>
            </p:cNvPr>
            <p:cNvSpPr/>
            <p:nvPr/>
          </p:nvSpPr>
          <p:spPr>
            <a:xfrm flipH="1">
              <a:off x="1784811" y="1233150"/>
              <a:ext cx="369683" cy="458333"/>
            </a:xfrm>
            <a:custGeom>
              <a:avLst/>
              <a:gdLst/>
              <a:ahLst/>
              <a:cxnLst/>
              <a:rect l="l" t="t" r="r" b="b"/>
              <a:pathLst>
                <a:path w="1906" h="2363" extrusionOk="0">
                  <a:moveTo>
                    <a:pt x="29" y="854"/>
                  </a:moveTo>
                  <a:cubicBezTo>
                    <a:pt x="21" y="1641"/>
                    <a:pt x="1225" y="1509"/>
                    <a:pt x="1221" y="2115"/>
                  </a:cubicBezTo>
                  <a:cubicBezTo>
                    <a:pt x="1341" y="1901"/>
                    <a:pt x="1444" y="1913"/>
                    <a:pt x="1472" y="2016"/>
                  </a:cubicBezTo>
                  <a:cubicBezTo>
                    <a:pt x="1505" y="2128"/>
                    <a:pt x="1452" y="2288"/>
                    <a:pt x="1435" y="2363"/>
                  </a:cubicBezTo>
                  <a:cubicBezTo>
                    <a:pt x="1580" y="2276"/>
                    <a:pt x="1905" y="1497"/>
                    <a:pt x="1654" y="952"/>
                  </a:cubicBezTo>
                  <a:cubicBezTo>
                    <a:pt x="1217" y="0"/>
                    <a:pt x="1" y="445"/>
                    <a:pt x="29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6;p16">
              <a:extLst>
                <a:ext uri="{FF2B5EF4-FFF2-40B4-BE49-F238E27FC236}">
                  <a16:creationId xmlns:a16="http://schemas.microsoft.com/office/drawing/2014/main" id="{CA991D5B-E400-8C8F-1E26-6D927351C913}"/>
                </a:ext>
              </a:extLst>
            </p:cNvPr>
            <p:cNvSpPr/>
            <p:nvPr/>
          </p:nvSpPr>
          <p:spPr>
            <a:xfrm flipH="1">
              <a:off x="1104403" y="1873609"/>
              <a:ext cx="574308" cy="495962"/>
            </a:xfrm>
            <a:custGeom>
              <a:avLst/>
              <a:gdLst/>
              <a:ahLst/>
              <a:cxnLst/>
              <a:rect l="l" t="t" r="r" b="b"/>
              <a:pathLst>
                <a:path w="2961" h="2557" extrusionOk="0">
                  <a:moveTo>
                    <a:pt x="2004" y="1349"/>
                  </a:moveTo>
                  <a:lnTo>
                    <a:pt x="2730" y="2041"/>
                  </a:lnTo>
                  <a:cubicBezTo>
                    <a:pt x="2961" y="2375"/>
                    <a:pt x="2272" y="2557"/>
                    <a:pt x="1943" y="2346"/>
                  </a:cubicBezTo>
                  <a:lnTo>
                    <a:pt x="380" y="1340"/>
                  </a:lnTo>
                  <a:cubicBezTo>
                    <a:pt x="1" y="355"/>
                    <a:pt x="75" y="1"/>
                    <a:pt x="339" y="50"/>
                  </a:cubicBezTo>
                  <a:cubicBezTo>
                    <a:pt x="504" y="83"/>
                    <a:pt x="751" y="277"/>
                    <a:pt x="1023" y="495"/>
                  </a:cubicBezTo>
                  <a:cubicBezTo>
                    <a:pt x="1365" y="767"/>
                    <a:pt x="1741" y="1097"/>
                    <a:pt x="2004" y="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7;p16">
              <a:extLst>
                <a:ext uri="{FF2B5EF4-FFF2-40B4-BE49-F238E27FC236}">
                  <a16:creationId xmlns:a16="http://schemas.microsoft.com/office/drawing/2014/main" id="{6D2CB508-F28D-BFF4-4AE6-BA72C9D09538}"/>
                </a:ext>
              </a:extLst>
            </p:cNvPr>
            <p:cNvSpPr/>
            <p:nvPr/>
          </p:nvSpPr>
          <p:spPr>
            <a:xfrm flipH="1">
              <a:off x="1137180" y="2243105"/>
              <a:ext cx="399165" cy="489561"/>
            </a:xfrm>
            <a:custGeom>
              <a:avLst/>
              <a:gdLst/>
              <a:ahLst/>
              <a:cxnLst/>
              <a:rect l="l" t="t" r="r" b="b"/>
              <a:pathLst>
                <a:path w="2058" h="2524" extrusionOk="0">
                  <a:moveTo>
                    <a:pt x="1996" y="429"/>
                  </a:moveTo>
                  <a:cubicBezTo>
                    <a:pt x="1423" y="1373"/>
                    <a:pt x="1167" y="1637"/>
                    <a:pt x="339" y="2524"/>
                  </a:cubicBezTo>
                  <a:lnTo>
                    <a:pt x="1" y="2206"/>
                  </a:lnTo>
                  <a:cubicBezTo>
                    <a:pt x="594" y="1513"/>
                    <a:pt x="656" y="1126"/>
                    <a:pt x="1093" y="206"/>
                  </a:cubicBezTo>
                  <a:cubicBezTo>
                    <a:pt x="1514" y="145"/>
                    <a:pt x="1852" y="0"/>
                    <a:pt x="1967" y="132"/>
                  </a:cubicBezTo>
                  <a:cubicBezTo>
                    <a:pt x="2041" y="219"/>
                    <a:pt x="2058" y="330"/>
                    <a:pt x="1996" y="4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8;p16">
              <a:extLst>
                <a:ext uri="{FF2B5EF4-FFF2-40B4-BE49-F238E27FC236}">
                  <a16:creationId xmlns:a16="http://schemas.microsoft.com/office/drawing/2014/main" id="{16621491-784C-5C09-1C40-2ADF35DCF7EF}"/>
                </a:ext>
              </a:extLst>
            </p:cNvPr>
            <p:cNvSpPr/>
            <p:nvPr/>
          </p:nvSpPr>
          <p:spPr>
            <a:xfrm flipH="1">
              <a:off x="1429865" y="2621329"/>
              <a:ext cx="342335" cy="205794"/>
            </a:xfrm>
            <a:custGeom>
              <a:avLst/>
              <a:gdLst/>
              <a:ahLst/>
              <a:cxnLst/>
              <a:rect l="l" t="t" r="r" b="b"/>
              <a:pathLst>
                <a:path w="1765" h="1061" extrusionOk="0">
                  <a:moveTo>
                    <a:pt x="1765" y="351"/>
                  </a:moveTo>
                  <a:cubicBezTo>
                    <a:pt x="1439" y="738"/>
                    <a:pt x="1291" y="883"/>
                    <a:pt x="771" y="664"/>
                  </a:cubicBezTo>
                  <a:lnTo>
                    <a:pt x="194" y="1060"/>
                  </a:lnTo>
                  <a:lnTo>
                    <a:pt x="0" y="866"/>
                  </a:lnTo>
                  <a:lnTo>
                    <a:pt x="454" y="194"/>
                  </a:lnTo>
                  <a:lnTo>
                    <a:pt x="1171" y="256"/>
                  </a:lnTo>
                  <a:cubicBezTo>
                    <a:pt x="1245" y="215"/>
                    <a:pt x="1373" y="66"/>
                    <a:pt x="1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9;p16">
              <a:extLst>
                <a:ext uri="{FF2B5EF4-FFF2-40B4-BE49-F238E27FC236}">
                  <a16:creationId xmlns:a16="http://schemas.microsoft.com/office/drawing/2014/main" id="{4DF4A15B-0288-B5D0-AB40-24C8D618B88D}"/>
                </a:ext>
              </a:extLst>
            </p:cNvPr>
            <p:cNvSpPr/>
            <p:nvPr/>
          </p:nvSpPr>
          <p:spPr>
            <a:xfrm flipH="1">
              <a:off x="2405287" y="4057610"/>
              <a:ext cx="260097" cy="167196"/>
            </a:xfrm>
            <a:custGeom>
              <a:avLst/>
              <a:gdLst/>
              <a:ahLst/>
              <a:cxnLst/>
              <a:rect l="l" t="t" r="r" b="b"/>
              <a:pathLst>
                <a:path w="1341" h="862" extrusionOk="0">
                  <a:moveTo>
                    <a:pt x="45" y="849"/>
                  </a:moveTo>
                  <a:cubicBezTo>
                    <a:pt x="231" y="825"/>
                    <a:pt x="1039" y="417"/>
                    <a:pt x="1179" y="313"/>
                  </a:cubicBezTo>
                  <a:cubicBezTo>
                    <a:pt x="1340" y="194"/>
                    <a:pt x="1154" y="0"/>
                    <a:pt x="1010" y="87"/>
                  </a:cubicBezTo>
                  <a:cubicBezTo>
                    <a:pt x="932" y="132"/>
                    <a:pt x="540" y="441"/>
                    <a:pt x="313" y="619"/>
                  </a:cubicBezTo>
                  <a:cubicBezTo>
                    <a:pt x="169" y="726"/>
                    <a:pt x="41" y="821"/>
                    <a:pt x="4" y="849"/>
                  </a:cubicBezTo>
                  <a:cubicBezTo>
                    <a:pt x="0" y="862"/>
                    <a:pt x="17" y="854"/>
                    <a:pt x="45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0;p16">
              <a:extLst>
                <a:ext uri="{FF2B5EF4-FFF2-40B4-BE49-F238E27FC236}">
                  <a16:creationId xmlns:a16="http://schemas.microsoft.com/office/drawing/2014/main" id="{FC1C8868-EA8A-81B6-8D3E-B2B8378068BF}"/>
                </a:ext>
              </a:extLst>
            </p:cNvPr>
            <p:cNvSpPr/>
            <p:nvPr/>
          </p:nvSpPr>
          <p:spPr>
            <a:xfrm flipH="1">
              <a:off x="2202215" y="4092717"/>
              <a:ext cx="599135" cy="288034"/>
            </a:xfrm>
            <a:custGeom>
              <a:avLst/>
              <a:gdLst/>
              <a:ahLst/>
              <a:cxnLst/>
              <a:rect l="l" t="t" r="r" b="b"/>
              <a:pathLst>
                <a:path w="3089" h="1485" extrusionOk="0">
                  <a:moveTo>
                    <a:pt x="1802" y="1299"/>
                  </a:moveTo>
                  <a:cubicBezTo>
                    <a:pt x="2070" y="1279"/>
                    <a:pt x="2849" y="1340"/>
                    <a:pt x="3047" y="1060"/>
                  </a:cubicBezTo>
                  <a:cubicBezTo>
                    <a:pt x="3088" y="1007"/>
                    <a:pt x="3026" y="908"/>
                    <a:pt x="2965" y="743"/>
                  </a:cubicBezTo>
                  <a:cubicBezTo>
                    <a:pt x="3014" y="380"/>
                    <a:pt x="2907" y="347"/>
                    <a:pt x="2738" y="1"/>
                  </a:cubicBezTo>
                  <a:cubicBezTo>
                    <a:pt x="2499" y="215"/>
                    <a:pt x="2264" y="339"/>
                    <a:pt x="1967" y="182"/>
                  </a:cubicBezTo>
                  <a:cubicBezTo>
                    <a:pt x="1781" y="83"/>
                    <a:pt x="1831" y="79"/>
                    <a:pt x="1719" y="112"/>
                  </a:cubicBezTo>
                  <a:cubicBezTo>
                    <a:pt x="1480" y="190"/>
                    <a:pt x="1183" y="545"/>
                    <a:pt x="557" y="722"/>
                  </a:cubicBezTo>
                  <a:cubicBezTo>
                    <a:pt x="355" y="780"/>
                    <a:pt x="202" y="772"/>
                    <a:pt x="107" y="846"/>
                  </a:cubicBezTo>
                  <a:cubicBezTo>
                    <a:pt x="37" y="903"/>
                    <a:pt x="0" y="1073"/>
                    <a:pt x="91" y="1221"/>
                  </a:cubicBezTo>
                  <a:cubicBezTo>
                    <a:pt x="223" y="1427"/>
                    <a:pt x="532" y="1485"/>
                    <a:pt x="854" y="1472"/>
                  </a:cubicBezTo>
                  <a:cubicBezTo>
                    <a:pt x="1221" y="1464"/>
                    <a:pt x="1588" y="1349"/>
                    <a:pt x="1802" y="12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1;p16">
              <a:extLst>
                <a:ext uri="{FF2B5EF4-FFF2-40B4-BE49-F238E27FC236}">
                  <a16:creationId xmlns:a16="http://schemas.microsoft.com/office/drawing/2014/main" id="{2513EBAA-9DB6-D60E-09E7-B209B96639C6}"/>
                </a:ext>
              </a:extLst>
            </p:cNvPr>
            <p:cNvSpPr/>
            <p:nvPr/>
          </p:nvSpPr>
          <p:spPr>
            <a:xfrm flipH="1">
              <a:off x="2202215" y="4236636"/>
              <a:ext cx="595256" cy="144114"/>
            </a:xfrm>
            <a:custGeom>
              <a:avLst/>
              <a:gdLst/>
              <a:ahLst/>
              <a:cxnLst/>
              <a:rect l="l" t="t" r="r" b="b"/>
              <a:pathLst>
                <a:path w="3069" h="743" extrusionOk="0">
                  <a:moveTo>
                    <a:pt x="1782" y="557"/>
                  </a:moveTo>
                  <a:cubicBezTo>
                    <a:pt x="2050" y="537"/>
                    <a:pt x="2829" y="598"/>
                    <a:pt x="3027" y="318"/>
                  </a:cubicBezTo>
                  <a:cubicBezTo>
                    <a:pt x="3068" y="265"/>
                    <a:pt x="3006" y="166"/>
                    <a:pt x="2945" y="1"/>
                  </a:cubicBezTo>
                  <a:lnTo>
                    <a:pt x="2945" y="1"/>
                  </a:lnTo>
                  <a:cubicBezTo>
                    <a:pt x="2681" y="215"/>
                    <a:pt x="2273" y="223"/>
                    <a:pt x="2005" y="215"/>
                  </a:cubicBezTo>
                  <a:cubicBezTo>
                    <a:pt x="1873" y="215"/>
                    <a:pt x="1749" y="273"/>
                    <a:pt x="1617" y="314"/>
                  </a:cubicBezTo>
                  <a:cubicBezTo>
                    <a:pt x="1011" y="516"/>
                    <a:pt x="368" y="561"/>
                    <a:pt x="21" y="211"/>
                  </a:cubicBezTo>
                  <a:cubicBezTo>
                    <a:pt x="1" y="289"/>
                    <a:pt x="9" y="388"/>
                    <a:pt x="67" y="479"/>
                  </a:cubicBezTo>
                  <a:cubicBezTo>
                    <a:pt x="195" y="685"/>
                    <a:pt x="504" y="743"/>
                    <a:pt x="830" y="730"/>
                  </a:cubicBezTo>
                  <a:cubicBezTo>
                    <a:pt x="1201" y="722"/>
                    <a:pt x="1568" y="607"/>
                    <a:pt x="1782" y="5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2;p16">
              <a:extLst>
                <a:ext uri="{FF2B5EF4-FFF2-40B4-BE49-F238E27FC236}">
                  <a16:creationId xmlns:a16="http://schemas.microsoft.com/office/drawing/2014/main" id="{906FFD2D-1A30-741F-7E3C-6EB810ECBBA8}"/>
                </a:ext>
              </a:extLst>
            </p:cNvPr>
            <p:cNvSpPr/>
            <p:nvPr/>
          </p:nvSpPr>
          <p:spPr>
            <a:xfrm flipH="1">
              <a:off x="690100" y="3737575"/>
              <a:ext cx="104155" cy="285707"/>
            </a:xfrm>
            <a:custGeom>
              <a:avLst/>
              <a:gdLst/>
              <a:ahLst/>
              <a:cxnLst/>
              <a:rect l="l" t="t" r="r" b="b"/>
              <a:pathLst>
                <a:path w="537" h="1473" extrusionOk="0">
                  <a:moveTo>
                    <a:pt x="512" y="1428"/>
                  </a:moveTo>
                  <a:cubicBezTo>
                    <a:pt x="537" y="1242"/>
                    <a:pt x="372" y="351"/>
                    <a:pt x="310" y="187"/>
                  </a:cubicBezTo>
                  <a:cubicBezTo>
                    <a:pt x="236" y="1"/>
                    <a:pt x="1" y="125"/>
                    <a:pt x="46" y="285"/>
                  </a:cubicBezTo>
                  <a:cubicBezTo>
                    <a:pt x="71" y="372"/>
                    <a:pt x="265" y="838"/>
                    <a:pt x="368" y="1106"/>
                  </a:cubicBezTo>
                  <a:cubicBezTo>
                    <a:pt x="434" y="1271"/>
                    <a:pt x="483" y="1423"/>
                    <a:pt x="504" y="1465"/>
                  </a:cubicBezTo>
                  <a:cubicBezTo>
                    <a:pt x="504" y="1473"/>
                    <a:pt x="504" y="1460"/>
                    <a:pt x="512" y="1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3;p16">
              <a:extLst>
                <a:ext uri="{FF2B5EF4-FFF2-40B4-BE49-F238E27FC236}">
                  <a16:creationId xmlns:a16="http://schemas.microsoft.com/office/drawing/2014/main" id="{425B67D7-581B-BB09-7D98-7D2F1DC28E16}"/>
                </a:ext>
              </a:extLst>
            </p:cNvPr>
            <p:cNvSpPr/>
            <p:nvPr/>
          </p:nvSpPr>
          <p:spPr>
            <a:xfrm flipH="1">
              <a:off x="458902" y="3574453"/>
              <a:ext cx="291324" cy="600120"/>
            </a:xfrm>
            <a:custGeom>
              <a:avLst/>
              <a:gdLst/>
              <a:ahLst/>
              <a:cxnLst/>
              <a:rect l="l" t="t" r="r" b="b"/>
              <a:pathLst>
                <a:path w="1502" h="3094" extrusionOk="0">
                  <a:moveTo>
                    <a:pt x="1175" y="1423"/>
                  </a:moveTo>
                  <a:cubicBezTo>
                    <a:pt x="1233" y="1164"/>
                    <a:pt x="1501" y="430"/>
                    <a:pt x="1287" y="162"/>
                  </a:cubicBezTo>
                  <a:cubicBezTo>
                    <a:pt x="1246" y="112"/>
                    <a:pt x="1134" y="141"/>
                    <a:pt x="957" y="153"/>
                  </a:cubicBezTo>
                  <a:cubicBezTo>
                    <a:pt x="627" y="1"/>
                    <a:pt x="561" y="96"/>
                    <a:pt x="182" y="166"/>
                  </a:cubicBezTo>
                  <a:cubicBezTo>
                    <a:pt x="326" y="450"/>
                    <a:pt x="376" y="718"/>
                    <a:pt x="145" y="957"/>
                  </a:cubicBezTo>
                  <a:cubicBezTo>
                    <a:pt x="0" y="1106"/>
                    <a:pt x="5" y="1065"/>
                    <a:pt x="9" y="1172"/>
                  </a:cubicBezTo>
                  <a:cubicBezTo>
                    <a:pt x="21" y="1432"/>
                    <a:pt x="277" y="1811"/>
                    <a:pt x="277" y="2462"/>
                  </a:cubicBezTo>
                  <a:cubicBezTo>
                    <a:pt x="277" y="2673"/>
                    <a:pt x="227" y="2817"/>
                    <a:pt x="273" y="2928"/>
                  </a:cubicBezTo>
                  <a:cubicBezTo>
                    <a:pt x="310" y="3019"/>
                    <a:pt x="458" y="3093"/>
                    <a:pt x="627" y="3048"/>
                  </a:cubicBezTo>
                  <a:cubicBezTo>
                    <a:pt x="858" y="2982"/>
                    <a:pt x="998" y="2697"/>
                    <a:pt x="1081" y="2384"/>
                  </a:cubicBezTo>
                  <a:cubicBezTo>
                    <a:pt x="1171" y="2034"/>
                    <a:pt x="1163" y="1646"/>
                    <a:pt x="1175" y="14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4;p16">
              <a:extLst>
                <a:ext uri="{FF2B5EF4-FFF2-40B4-BE49-F238E27FC236}">
                  <a16:creationId xmlns:a16="http://schemas.microsoft.com/office/drawing/2014/main" id="{4730CDA1-5DC1-F9FA-C440-A205F66E16AA}"/>
                </a:ext>
              </a:extLst>
            </p:cNvPr>
            <p:cNvSpPr/>
            <p:nvPr/>
          </p:nvSpPr>
          <p:spPr>
            <a:xfrm flipH="1">
              <a:off x="458901" y="3596177"/>
              <a:ext cx="221693" cy="574323"/>
            </a:xfrm>
            <a:custGeom>
              <a:avLst/>
              <a:gdLst/>
              <a:ahLst/>
              <a:cxnLst/>
              <a:rect l="l" t="t" r="r" b="b"/>
              <a:pathLst>
                <a:path w="1143" h="2961" extrusionOk="0">
                  <a:moveTo>
                    <a:pt x="816" y="1311"/>
                  </a:moveTo>
                  <a:cubicBezTo>
                    <a:pt x="874" y="1052"/>
                    <a:pt x="1142" y="318"/>
                    <a:pt x="928" y="50"/>
                  </a:cubicBezTo>
                  <a:cubicBezTo>
                    <a:pt x="887" y="0"/>
                    <a:pt x="775" y="29"/>
                    <a:pt x="598" y="41"/>
                  </a:cubicBezTo>
                  <a:lnTo>
                    <a:pt x="598" y="41"/>
                  </a:lnTo>
                  <a:cubicBezTo>
                    <a:pt x="734" y="351"/>
                    <a:pt x="631" y="742"/>
                    <a:pt x="548" y="1002"/>
                  </a:cubicBezTo>
                  <a:cubicBezTo>
                    <a:pt x="507" y="1126"/>
                    <a:pt x="532" y="1270"/>
                    <a:pt x="536" y="1402"/>
                  </a:cubicBezTo>
                  <a:cubicBezTo>
                    <a:pt x="565" y="2041"/>
                    <a:pt x="429" y="2672"/>
                    <a:pt x="0" y="2903"/>
                  </a:cubicBezTo>
                  <a:cubicBezTo>
                    <a:pt x="70" y="2948"/>
                    <a:pt x="165" y="2960"/>
                    <a:pt x="268" y="2932"/>
                  </a:cubicBezTo>
                  <a:cubicBezTo>
                    <a:pt x="503" y="2862"/>
                    <a:pt x="639" y="2581"/>
                    <a:pt x="722" y="2264"/>
                  </a:cubicBezTo>
                  <a:cubicBezTo>
                    <a:pt x="812" y="1922"/>
                    <a:pt x="804" y="1534"/>
                    <a:pt x="816" y="1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;p16">
              <a:extLst>
                <a:ext uri="{FF2B5EF4-FFF2-40B4-BE49-F238E27FC236}">
                  <a16:creationId xmlns:a16="http://schemas.microsoft.com/office/drawing/2014/main" id="{B3C0E3CE-482C-FE44-413E-F761143EF0EE}"/>
                </a:ext>
              </a:extLst>
            </p:cNvPr>
            <p:cNvSpPr/>
            <p:nvPr/>
          </p:nvSpPr>
          <p:spPr>
            <a:xfrm flipH="1">
              <a:off x="1925623" y="2713267"/>
              <a:ext cx="128012" cy="139265"/>
            </a:xfrm>
            <a:custGeom>
              <a:avLst/>
              <a:gdLst/>
              <a:ahLst/>
              <a:cxnLst/>
              <a:rect l="l" t="t" r="r" b="b"/>
              <a:pathLst>
                <a:path w="660" h="718" extrusionOk="0">
                  <a:moveTo>
                    <a:pt x="173" y="718"/>
                  </a:moveTo>
                  <a:lnTo>
                    <a:pt x="639" y="442"/>
                  </a:lnTo>
                  <a:lnTo>
                    <a:pt x="660" y="104"/>
                  </a:lnTo>
                  <a:lnTo>
                    <a:pt x="132" y="1"/>
                  </a:lnTo>
                  <a:cubicBezTo>
                    <a:pt x="0" y="25"/>
                    <a:pt x="8" y="574"/>
                    <a:pt x="128" y="697"/>
                  </a:cubicBezTo>
                  <a:cubicBezTo>
                    <a:pt x="144" y="706"/>
                    <a:pt x="161" y="710"/>
                    <a:pt x="173" y="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1273;p32">
            <a:extLst>
              <a:ext uri="{FF2B5EF4-FFF2-40B4-BE49-F238E27FC236}">
                <a16:creationId xmlns:a16="http://schemas.microsoft.com/office/drawing/2014/main" id="{8AA1DAD2-59EF-A1C5-4246-0193F3A44727}"/>
              </a:ext>
            </a:extLst>
          </p:cNvPr>
          <p:cNvGrpSpPr/>
          <p:nvPr/>
        </p:nvGrpSpPr>
        <p:grpSpPr>
          <a:xfrm>
            <a:off x="5167039" y="2480058"/>
            <a:ext cx="662316" cy="597535"/>
            <a:chOff x="3343850" y="1485188"/>
            <a:chExt cx="1026873" cy="1177974"/>
          </a:xfrm>
        </p:grpSpPr>
        <p:sp>
          <p:nvSpPr>
            <p:cNvPr id="248" name="Google Shape;1274;p32">
              <a:extLst>
                <a:ext uri="{FF2B5EF4-FFF2-40B4-BE49-F238E27FC236}">
                  <a16:creationId xmlns:a16="http://schemas.microsoft.com/office/drawing/2014/main" id="{0FAA980F-58ED-C3E5-0737-B8F88322C724}"/>
                </a:ext>
              </a:extLst>
            </p:cNvPr>
            <p:cNvSpPr/>
            <p:nvPr/>
          </p:nvSpPr>
          <p:spPr>
            <a:xfrm>
              <a:off x="3651601" y="2523427"/>
              <a:ext cx="110138" cy="86641"/>
            </a:xfrm>
            <a:custGeom>
              <a:avLst/>
              <a:gdLst/>
              <a:ahLst/>
              <a:cxnLst/>
              <a:rect l="l" t="t" r="r" b="b"/>
              <a:pathLst>
                <a:path w="1589" h="1250" extrusionOk="0">
                  <a:moveTo>
                    <a:pt x="1588" y="0"/>
                  </a:moveTo>
                  <a:lnTo>
                    <a:pt x="1588" y="0"/>
                  </a:lnTo>
                  <a:cubicBezTo>
                    <a:pt x="1588" y="0"/>
                    <a:pt x="607" y="219"/>
                    <a:pt x="463" y="516"/>
                  </a:cubicBezTo>
                  <a:cubicBezTo>
                    <a:pt x="318" y="808"/>
                    <a:pt x="1" y="1249"/>
                    <a:pt x="1" y="1249"/>
                  </a:cubicBezTo>
                  <a:cubicBezTo>
                    <a:pt x="1" y="1249"/>
                    <a:pt x="1151" y="1221"/>
                    <a:pt x="1151" y="1150"/>
                  </a:cubicBezTo>
                  <a:cubicBezTo>
                    <a:pt x="1151" y="1072"/>
                    <a:pt x="1172" y="491"/>
                    <a:pt x="1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75;p32">
              <a:extLst>
                <a:ext uri="{FF2B5EF4-FFF2-40B4-BE49-F238E27FC236}">
                  <a16:creationId xmlns:a16="http://schemas.microsoft.com/office/drawing/2014/main" id="{9193FA22-835E-8F14-EC48-B134E424EF12}"/>
                </a:ext>
              </a:extLst>
            </p:cNvPr>
            <p:cNvSpPr/>
            <p:nvPr/>
          </p:nvSpPr>
          <p:spPr>
            <a:xfrm>
              <a:off x="3625885" y="2567857"/>
              <a:ext cx="31537" cy="42211"/>
            </a:xfrm>
            <a:custGeom>
              <a:avLst/>
              <a:gdLst/>
              <a:ahLst/>
              <a:cxnLst/>
              <a:rect l="l" t="t" r="r" b="b"/>
              <a:pathLst>
                <a:path w="455" h="609" extrusionOk="0">
                  <a:moveTo>
                    <a:pt x="328" y="1"/>
                  </a:moveTo>
                  <a:cubicBezTo>
                    <a:pt x="301" y="1"/>
                    <a:pt x="270" y="7"/>
                    <a:pt x="236" y="19"/>
                  </a:cubicBezTo>
                  <a:cubicBezTo>
                    <a:pt x="170" y="44"/>
                    <a:pt x="63" y="241"/>
                    <a:pt x="1" y="390"/>
                  </a:cubicBezTo>
                  <a:lnTo>
                    <a:pt x="203" y="608"/>
                  </a:lnTo>
                  <a:cubicBezTo>
                    <a:pt x="203" y="608"/>
                    <a:pt x="430" y="291"/>
                    <a:pt x="442" y="159"/>
                  </a:cubicBezTo>
                  <a:cubicBezTo>
                    <a:pt x="454" y="56"/>
                    <a:pt x="411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76;p32">
              <a:extLst>
                <a:ext uri="{FF2B5EF4-FFF2-40B4-BE49-F238E27FC236}">
                  <a16:creationId xmlns:a16="http://schemas.microsoft.com/office/drawing/2014/main" id="{E0B97C7B-03C2-C6CF-FFF7-983CABC6BF04}"/>
                </a:ext>
              </a:extLst>
            </p:cNvPr>
            <p:cNvSpPr/>
            <p:nvPr/>
          </p:nvSpPr>
          <p:spPr>
            <a:xfrm>
              <a:off x="3566484" y="2587958"/>
              <a:ext cx="178410" cy="54688"/>
            </a:xfrm>
            <a:custGeom>
              <a:avLst/>
              <a:gdLst/>
              <a:ahLst/>
              <a:cxnLst/>
              <a:rect l="l" t="t" r="r" b="b"/>
              <a:pathLst>
                <a:path w="2574" h="789" extrusionOk="0">
                  <a:moveTo>
                    <a:pt x="2420" y="1"/>
                  </a:moveTo>
                  <a:cubicBezTo>
                    <a:pt x="2420" y="1"/>
                    <a:pt x="2149" y="190"/>
                    <a:pt x="1824" y="190"/>
                  </a:cubicBezTo>
                  <a:cubicBezTo>
                    <a:pt x="1697" y="190"/>
                    <a:pt x="1561" y="161"/>
                    <a:pt x="1431" y="79"/>
                  </a:cubicBezTo>
                  <a:cubicBezTo>
                    <a:pt x="1400" y="60"/>
                    <a:pt x="1372" y="53"/>
                    <a:pt x="1345" y="53"/>
                  </a:cubicBezTo>
                  <a:cubicBezTo>
                    <a:pt x="1248" y="53"/>
                    <a:pt x="1169" y="148"/>
                    <a:pt x="1067" y="148"/>
                  </a:cubicBezTo>
                  <a:cubicBezTo>
                    <a:pt x="1017" y="148"/>
                    <a:pt x="961" y="126"/>
                    <a:pt x="895" y="59"/>
                  </a:cubicBezTo>
                  <a:cubicBezTo>
                    <a:pt x="532" y="323"/>
                    <a:pt x="95" y="351"/>
                    <a:pt x="58" y="504"/>
                  </a:cubicBezTo>
                  <a:cubicBezTo>
                    <a:pt x="0" y="722"/>
                    <a:pt x="206" y="743"/>
                    <a:pt x="206" y="743"/>
                  </a:cubicBezTo>
                  <a:cubicBezTo>
                    <a:pt x="206" y="743"/>
                    <a:pt x="965" y="789"/>
                    <a:pt x="1602" y="789"/>
                  </a:cubicBezTo>
                  <a:cubicBezTo>
                    <a:pt x="1998" y="789"/>
                    <a:pt x="2348" y="771"/>
                    <a:pt x="2441" y="714"/>
                  </a:cubicBezTo>
                  <a:cubicBezTo>
                    <a:pt x="2573" y="471"/>
                    <a:pt x="2478" y="244"/>
                    <a:pt x="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77;p32">
              <a:extLst>
                <a:ext uri="{FF2B5EF4-FFF2-40B4-BE49-F238E27FC236}">
                  <a16:creationId xmlns:a16="http://schemas.microsoft.com/office/drawing/2014/main" id="{3421BAE5-5069-46D7-0D98-8324E1943C32}"/>
                </a:ext>
              </a:extLst>
            </p:cNvPr>
            <p:cNvSpPr/>
            <p:nvPr/>
          </p:nvSpPr>
          <p:spPr>
            <a:xfrm>
              <a:off x="3568494" y="2628853"/>
              <a:ext cx="170370" cy="22457"/>
            </a:xfrm>
            <a:custGeom>
              <a:avLst/>
              <a:gdLst/>
              <a:ahLst/>
              <a:cxnLst/>
              <a:rect l="l" t="t" r="r" b="b"/>
              <a:pathLst>
                <a:path w="2458" h="32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17"/>
                    <a:pt x="66" y="231"/>
                    <a:pt x="198" y="260"/>
                  </a:cubicBezTo>
                  <a:cubicBezTo>
                    <a:pt x="405" y="308"/>
                    <a:pt x="757" y="324"/>
                    <a:pt x="1121" y="324"/>
                  </a:cubicBezTo>
                  <a:cubicBezTo>
                    <a:pt x="1727" y="324"/>
                    <a:pt x="2364" y="280"/>
                    <a:pt x="2400" y="273"/>
                  </a:cubicBezTo>
                  <a:cubicBezTo>
                    <a:pt x="2457" y="260"/>
                    <a:pt x="2445" y="112"/>
                    <a:pt x="2445" y="54"/>
                  </a:cubicBezTo>
                  <a:cubicBezTo>
                    <a:pt x="2445" y="54"/>
                    <a:pt x="2312" y="20"/>
                    <a:pt x="2031" y="20"/>
                  </a:cubicBezTo>
                  <a:cubicBezTo>
                    <a:pt x="1972" y="20"/>
                    <a:pt x="1907" y="22"/>
                    <a:pt x="1835" y="25"/>
                  </a:cubicBezTo>
                  <a:cubicBezTo>
                    <a:pt x="1502" y="41"/>
                    <a:pt x="1231" y="162"/>
                    <a:pt x="745" y="162"/>
                  </a:cubicBezTo>
                  <a:cubicBezTo>
                    <a:pt x="581" y="162"/>
                    <a:pt x="393" y="148"/>
                    <a:pt x="169" y="112"/>
                  </a:cubicBezTo>
                  <a:cubicBezTo>
                    <a:pt x="87" y="104"/>
                    <a:pt x="29" y="66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78;p32">
              <a:extLst>
                <a:ext uri="{FF2B5EF4-FFF2-40B4-BE49-F238E27FC236}">
                  <a16:creationId xmlns:a16="http://schemas.microsoft.com/office/drawing/2014/main" id="{0BA97D19-9A3F-4990-E6E8-ECEE4FC768A9}"/>
                </a:ext>
              </a:extLst>
            </p:cNvPr>
            <p:cNvSpPr/>
            <p:nvPr/>
          </p:nvSpPr>
          <p:spPr>
            <a:xfrm>
              <a:off x="3602180" y="2590453"/>
              <a:ext cx="44083" cy="17328"/>
            </a:xfrm>
            <a:custGeom>
              <a:avLst/>
              <a:gdLst/>
              <a:ahLst/>
              <a:cxnLst/>
              <a:rect l="l" t="t" r="r" b="b"/>
              <a:pathLst>
                <a:path w="636" h="250" extrusionOk="0">
                  <a:moveTo>
                    <a:pt x="381" y="0"/>
                  </a:moveTo>
                  <a:cubicBezTo>
                    <a:pt x="373" y="0"/>
                    <a:pt x="362" y="5"/>
                    <a:pt x="359" y="14"/>
                  </a:cubicBezTo>
                  <a:cubicBezTo>
                    <a:pt x="351" y="23"/>
                    <a:pt x="359" y="39"/>
                    <a:pt x="368" y="43"/>
                  </a:cubicBezTo>
                  <a:lnTo>
                    <a:pt x="495" y="109"/>
                  </a:lnTo>
                  <a:lnTo>
                    <a:pt x="495" y="109"/>
                  </a:lnTo>
                  <a:lnTo>
                    <a:pt x="265" y="84"/>
                  </a:lnTo>
                  <a:cubicBezTo>
                    <a:pt x="256" y="84"/>
                    <a:pt x="244" y="89"/>
                    <a:pt x="240" y="101"/>
                  </a:cubicBezTo>
                  <a:cubicBezTo>
                    <a:pt x="236" y="109"/>
                    <a:pt x="240" y="122"/>
                    <a:pt x="244" y="126"/>
                  </a:cubicBezTo>
                  <a:lnTo>
                    <a:pt x="314" y="196"/>
                  </a:lnTo>
                  <a:lnTo>
                    <a:pt x="30" y="183"/>
                  </a:lnTo>
                  <a:cubicBezTo>
                    <a:pt x="13" y="183"/>
                    <a:pt x="1" y="188"/>
                    <a:pt x="1" y="204"/>
                  </a:cubicBezTo>
                  <a:cubicBezTo>
                    <a:pt x="1" y="221"/>
                    <a:pt x="5" y="229"/>
                    <a:pt x="21" y="229"/>
                  </a:cubicBezTo>
                  <a:lnTo>
                    <a:pt x="372" y="249"/>
                  </a:lnTo>
                  <a:cubicBezTo>
                    <a:pt x="384" y="249"/>
                    <a:pt x="388" y="245"/>
                    <a:pt x="397" y="241"/>
                  </a:cubicBezTo>
                  <a:cubicBezTo>
                    <a:pt x="405" y="229"/>
                    <a:pt x="397" y="221"/>
                    <a:pt x="392" y="212"/>
                  </a:cubicBezTo>
                  <a:lnTo>
                    <a:pt x="322" y="142"/>
                  </a:lnTo>
                  <a:lnTo>
                    <a:pt x="322" y="142"/>
                  </a:lnTo>
                  <a:lnTo>
                    <a:pt x="603" y="171"/>
                  </a:lnTo>
                  <a:cubicBezTo>
                    <a:pt x="615" y="171"/>
                    <a:pt x="623" y="167"/>
                    <a:pt x="632" y="159"/>
                  </a:cubicBezTo>
                  <a:cubicBezTo>
                    <a:pt x="636" y="146"/>
                    <a:pt x="632" y="134"/>
                    <a:pt x="619" y="130"/>
                  </a:cubicBezTo>
                  <a:lnTo>
                    <a:pt x="388" y="2"/>
                  </a:lnTo>
                  <a:cubicBezTo>
                    <a:pt x="386" y="1"/>
                    <a:pt x="384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79;p32">
              <a:extLst>
                <a:ext uri="{FF2B5EF4-FFF2-40B4-BE49-F238E27FC236}">
                  <a16:creationId xmlns:a16="http://schemas.microsoft.com/office/drawing/2014/main" id="{7CE54389-F654-B172-7902-662964227FC7}"/>
                </a:ext>
              </a:extLst>
            </p:cNvPr>
            <p:cNvSpPr/>
            <p:nvPr/>
          </p:nvSpPr>
          <p:spPr>
            <a:xfrm>
              <a:off x="4244922" y="2589691"/>
              <a:ext cx="121228" cy="73471"/>
            </a:xfrm>
            <a:custGeom>
              <a:avLst/>
              <a:gdLst/>
              <a:ahLst/>
              <a:cxnLst/>
              <a:rect l="l" t="t" r="r" b="b"/>
              <a:pathLst>
                <a:path w="1749" h="1060" extrusionOk="0">
                  <a:moveTo>
                    <a:pt x="62" y="1"/>
                  </a:moveTo>
                  <a:cubicBezTo>
                    <a:pt x="62" y="1"/>
                    <a:pt x="0" y="359"/>
                    <a:pt x="190" y="479"/>
                  </a:cubicBezTo>
                  <a:cubicBezTo>
                    <a:pt x="293" y="541"/>
                    <a:pt x="507" y="763"/>
                    <a:pt x="693" y="904"/>
                  </a:cubicBezTo>
                  <a:cubicBezTo>
                    <a:pt x="817" y="996"/>
                    <a:pt x="988" y="1059"/>
                    <a:pt x="1172" y="1059"/>
                  </a:cubicBezTo>
                  <a:cubicBezTo>
                    <a:pt x="1267" y="1059"/>
                    <a:pt x="1366" y="1042"/>
                    <a:pt x="1464" y="1003"/>
                  </a:cubicBezTo>
                  <a:cubicBezTo>
                    <a:pt x="1645" y="937"/>
                    <a:pt x="1748" y="796"/>
                    <a:pt x="1629" y="487"/>
                  </a:cubicBezTo>
                  <a:lnTo>
                    <a:pt x="1629" y="487"/>
                  </a:lnTo>
                  <a:lnTo>
                    <a:pt x="985" y="69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280;p32">
              <a:extLst>
                <a:ext uri="{FF2B5EF4-FFF2-40B4-BE49-F238E27FC236}">
                  <a16:creationId xmlns:a16="http://schemas.microsoft.com/office/drawing/2014/main" id="{0A4B3116-9D8F-4589-1A11-4644DC5823EB}"/>
                </a:ext>
              </a:extLst>
            </p:cNvPr>
            <p:cNvSpPr/>
            <p:nvPr/>
          </p:nvSpPr>
          <p:spPr>
            <a:xfrm>
              <a:off x="4219206" y="2479414"/>
              <a:ext cx="151517" cy="159835"/>
            </a:xfrm>
            <a:custGeom>
              <a:avLst/>
              <a:gdLst/>
              <a:ahLst/>
              <a:cxnLst/>
              <a:rect l="l" t="t" r="r" b="b"/>
              <a:pathLst>
                <a:path w="2186" h="2306" extrusionOk="0">
                  <a:moveTo>
                    <a:pt x="821" y="0"/>
                  </a:moveTo>
                  <a:lnTo>
                    <a:pt x="0" y="429"/>
                  </a:lnTo>
                  <a:cubicBezTo>
                    <a:pt x="0" y="429"/>
                    <a:pt x="346" y="610"/>
                    <a:pt x="491" y="1431"/>
                  </a:cubicBezTo>
                  <a:cubicBezTo>
                    <a:pt x="575" y="1906"/>
                    <a:pt x="1076" y="2305"/>
                    <a:pt x="1434" y="2305"/>
                  </a:cubicBezTo>
                  <a:cubicBezTo>
                    <a:pt x="1496" y="2305"/>
                    <a:pt x="1553" y="2293"/>
                    <a:pt x="1604" y="2268"/>
                  </a:cubicBezTo>
                  <a:cubicBezTo>
                    <a:pt x="1798" y="2173"/>
                    <a:pt x="2185" y="2255"/>
                    <a:pt x="1612" y="1563"/>
                  </a:cubicBezTo>
                  <a:cubicBezTo>
                    <a:pt x="1344" y="1237"/>
                    <a:pt x="1121" y="883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281;p32">
              <a:extLst>
                <a:ext uri="{FF2B5EF4-FFF2-40B4-BE49-F238E27FC236}">
                  <a16:creationId xmlns:a16="http://schemas.microsoft.com/office/drawing/2014/main" id="{70AC3EBD-F859-D9B8-D44D-8F71DB2757A7}"/>
                </a:ext>
              </a:extLst>
            </p:cNvPr>
            <p:cNvSpPr/>
            <p:nvPr/>
          </p:nvSpPr>
          <p:spPr>
            <a:xfrm>
              <a:off x="4258022" y="2545677"/>
              <a:ext cx="69243" cy="67510"/>
            </a:xfrm>
            <a:custGeom>
              <a:avLst/>
              <a:gdLst/>
              <a:ahLst/>
              <a:cxnLst/>
              <a:rect l="l" t="t" r="r" b="b"/>
              <a:pathLst>
                <a:path w="999" h="974" extrusionOk="0">
                  <a:moveTo>
                    <a:pt x="728" y="1"/>
                  </a:moveTo>
                  <a:cubicBezTo>
                    <a:pt x="711" y="1"/>
                    <a:pt x="691" y="5"/>
                    <a:pt x="669" y="13"/>
                  </a:cubicBezTo>
                  <a:cubicBezTo>
                    <a:pt x="384" y="116"/>
                    <a:pt x="1" y="190"/>
                    <a:pt x="133" y="421"/>
                  </a:cubicBezTo>
                  <a:cubicBezTo>
                    <a:pt x="261" y="652"/>
                    <a:pt x="442" y="974"/>
                    <a:pt x="442" y="974"/>
                  </a:cubicBezTo>
                  <a:lnTo>
                    <a:pt x="999" y="665"/>
                  </a:lnTo>
                  <a:cubicBezTo>
                    <a:pt x="885" y="539"/>
                    <a:pt x="939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282;p32">
              <a:extLst>
                <a:ext uri="{FF2B5EF4-FFF2-40B4-BE49-F238E27FC236}">
                  <a16:creationId xmlns:a16="http://schemas.microsoft.com/office/drawing/2014/main" id="{70DA53EB-4CC9-E5E6-D101-3DBFFDD4FF4D}"/>
                </a:ext>
              </a:extLst>
            </p:cNvPr>
            <p:cNvSpPr/>
            <p:nvPr/>
          </p:nvSpPr>
          <p:spPr>
            <a:xfrm>
              <a:off x="4242010" y="2570838"/>
              <a:ext cx="125941" cy="85809"/>
            </a:xfrm>
            <a:custGeom>
              <a:avLst/>
              <a:gdLst/>
              <a:ahLst/>
              <a:cxnLst/>
              <a:rect l="l" t="t" r="r" b="b"/>
              <a:pathLst>
                <a:path w="1817" h="1238" extrusionOk="0">
                  <a:moveTo>
                    <a:pt x="108" y="1"/>
                  </a:moveTo>
                  <a:lnTo>
                    <a:pt x="108" y="1"/>
                  </a:lnTo>
                  <a:cubicBezTo>
                    <a:pt x="59" y="62"/>
                    <a:pt x="1" y="425"/>
                    <a:pt x="224" y="598"/>
                  </a:cubicBezTo>
                  <a:cubicBezTo>
                    <a:pt x="537" y="846"/>
                    <a:pt x="685" y="1072"/>
                    <a:pt x="1077" y="1204"/>
                  </a:cubicBezTo>
                  <a:cubicBezTo>
                    <a:pt x="1146" y="1227"/>
                    <a:pt x="1210" y="1237"/>
                    <a:pt x="1269" y="1237"/>
                  </a:cubicBezTo>
                  <a:cubicBezTo>
                    <a:pt x="1664" y="1237"/>
                    <a:pt x="1817" y="781"/>
                    <a:pt x="1551" y="512"/>
                  </a:cubicBezTo>
                  <a:cubicBezTo>
                    <a:pt x="1378" y="330"/>
                    <a:pt x="1353" y="281"/>
                    <a:pt x="1106" y="50"/>
                  </a:cubicBezTo>
                  <a:cubicBezTo>
                    <a:pt x="1106" y="50"/>
                    <a:pt x="1097" y="24"/>
                    <a:pt x="1093" y="24"/>
                  </a:cubicBezTo>
                  <a:cubicBezTo>
                    <a:pt x="1091" y="24"/>
                    <a:pt x="1091" y="31"/>
                    <a:pt x="1093" y="50"/>
                  </a:cubicBezTo>
                  <a:cubicBezTo>
                    <a:pt x="1110" y="91"/>
                    <a:pt x="1217" y="203"/>
                    <a:pt x="949" y="318"/>
                  </a:cubicBezTo>
                  <a:cubicBezTo>
                    <a:pt x="910" y="335"/>
                    <a:pt x="815" y="360"/>
                    <a:pt x="699" y="360"/>
                  </a:cubicBezTo>
                  <a:cubicBezTo>
                    <a:pt x="507" y="360"/>
                    <a:pt x="257" y="29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283;p32">
              <a:extLst>
                <a:ext uri="{FF2B5EF4-FFF2-40B4-BE49-F238E27FC236}">
                  <a16:creationId xmlns:a16="http://schemas.microsoft.com/office/drawing/2014/main" id="{F948A258-6436-E523-7835-FC7CD57D39C3}"/>
                </a:ext>
              </a:extLst>
            </p:cNvPr>
            <p:cNvSpPr/>
            <p:nvPr/>
          </p:nvSpPr>
          <p:spPr>
            <a:xfrm>
              <a:off x="4292886" y="2584492"/>
              <a:ext cx="43806" cy="33963"/>
            </a:xfrm>
            <a:custGeom>
              <a:avLst/>
              <a:gdLst/>
              <a:ahLst/>
              <a:cxnLst/>
              <a:rect l="l" t="t" r="r" b="b"/>
              <a:pathLst>
                <a:path w="632" h="490" extrusionOk="0">
                  <a:moveTo>
                    <a:pt x="454" y="0"/>
                  </a:moveTo>
                  <a:cubicBezTo>
                    <a:pt x="452" y="0"/>
                    <a:pt x="449" y="1"/>
                    <a:pt x="446" y="1"/>
                  </a:cubicBezTo>
                  <a:cubicBezTo>
                    <a:pt x="314" y="39"/>
                    <a:pt x="5" y="1"/>
                    <a:pt x="1" y="307"/>
                  </a:cubicBezTo>
                  <a:cubicBezTo>
                    <a:pt x="1" y="315"/>
                    <a:pt x="5" y="319"/>
                    <a:pt x="9" y="327"/>
                  </a:cubicBezTo>
                  <a:cubicBezTo>
                    <a:pt x="13" y="331"/>
                    <a:pt x="25" y="331"/>
                    <a:pt x="30" y="331"/>
                  </a:cubicBezTo>
                  <a:cubicBezTo>
                    <a:pt x="162" y="315"/>
                    <a:pt x="362" y="162"/>
                    <a:pt x="467" y="162"/>
                  </a:cubicBezTo>
                  <a:cubicBezTo>
                    <a:pt x="470" y="162"/>
                    <a:pt x="472" y="162"/>
                    <a:pt x="475" y="162"/>
                  </a:cubicBezTo>
                  <a:lnTo>
                    <a:pt x="487" y="162"/>
                  </a:lnTo>
                  <a:cubicBezTo>
                    <a:pt x="351" y="216"/>
                    <a:pt x="207" y="278"/>
                    <a:pt x="178" y="459"/>
                  </a:cubicBezTo>
                  <a:cubicBezTo>
                    <a:pt x="174" y="471"/>
                    <a:pt x="178" y="480"/>
                    <a:pt x="190" y="484"/>
                  </a:cubicBezTo>
                  <a:cubicBezTo>
                    <a:pt x="193" y="484"/>
                    <a:pt x="195" y="486"/>
                    <a:pt x="196" y="488"/>
                  </a:cubicBezTo>
                  <a:lnTo>
                    <a:pt x="196" y="488"/>
                  </a:lnTo>
                  <a:cubicBezTo>
                    <a:pt x="200" y="487"/>
                    <a:pt x="207" y="484"/>
                    <a:pt x="211" y="484"/>
                  </a:cubicBezTo>
                  <a:cubicBezTo>
                    <a:pt x="317" y="423"/>
                    <a:pt x="483" y="273"/>
                    <a:pt x="555" y="273"/>
                  </a:cubicBezTo>
                  <a:cubicBezTo>
                    <a:pt x="555" y="273"/>
                    <a:pt x="556" y="273"/>
                    <a:pt x="557" y="274"/>
                  </a:cubicBezTo>
                  <a:cubicBezTo>
                    <a:pt x="570" y="274"/>
                    <a:pt x="570" y="274"/>
                    <a:pt x="582" y="290"/>
                  </a:cubicBezTo>
                  <a:cubicBezTo>
                    <a:pt x="585" y="296"/>
                    <a:pt x="594" y="302"/>
                    <a:pt x="605" y="302"/>
                  </a:cubicBezTo>
                  <a:cubicBezTo>
                    <a:pt x="610" y="302"/>
                    <a:pt x="614" y="301"/>
                    <a:pt x="619" y="298"/>
                  </a:cubicBezTo>
                  <a:cubicBezTo>
                    <a:pt x="627" y="294"/>
                    <a:pt x="632" y="278"/>
                    <a:pt x="627" y="265"/>
                  </a:cubicBezTo>
                  <a:cubicBezTo>
                    <a:pt x="611" y="232"/>
                    <a:pt x="582" y="216"/>
                    <a:pt x="549" y="216"/>
                  </a:cubicBezTo>
                  <a:cubicBezTo>
                    <a:pt x="458" y="220"/>
                    <a:pt x="335" y="335"/>
                    <a:pt x="236" y="401"/>
                  </a:cubicBezTo>
                  <a:cubicBezTo>
                    <a:pt x="281" y="290"/>
                    <a:pt x="405" y="249"/>
                    <a:pt x="545" y="191"/>
                  </a:cubicBezTo>
                  <a:cubicBezTo>
                    <a:pt x="549" y="191"/>
                    <a:pt x="561" y="187"/>
                    <a:pt x="561" y="175"/>
                  </a:cubicBezTo>
                  <a:cubicBezTo>
                    <a:pt x="561" y="170"/>
                    <a:pt x="561" y="158"/>
                    <a:pt x="557" y="154"/>
                  </a:cubicBezTo>
                  <a:cubicBezTo>
                    <a:pt x="537" y="117"/>
                    <a:pt x="500" y="109"/>
                    <a:pt x="463" y="109"/>
                  </a:cubicBezTo>
                  <a:cubicBezTo>
                    <a:pt x="339" y="113"/>
                    <a:pt x="157" y="249"/>
                    <a:pt x="50" y="274"/>
                  </a:cubicBezTo>
                  <a:cubicBezTo>
                    <a:pt x="71" y="63"/>
                    <a:pt x="302" y="92"/>
                    <a:pt x="458" y="51"/>
                  </a:cubicBezTo>
                  <a:cubicBezTo>
                    <a:pt x="475" y="51"/>
                    <a:pt x="483" y="39"/>
                    <a:pt x="479" y="22"/>
                  </a:cubicBezTo>
                  <a:cubicBezTo>
                    <a:pt x="479" y="8"/>
                    <a:pt x="468" y="0"/>
                    <a:pt x="454" y="0"/>
                  </a:cubicBezTo>
                  <a:close/>
                  <a:moveTo>
                    <a:pt x="196" y="488"/>
                  </a:moveTo>
                  <a:cubicBezTo>
                    <a:pt x="195" y="488"/>
                    <a:pt x="195" y="488"/>
                    <a:pt x="195" y="488"/>
                  </a:cubicBezTo>
                  <a:cubicBezTo>
                    <a:pt x="195" y="489"/>
                    <a:pt x="196" y="489"/>
                    <a:pt x="196" y="489"/>
                  </a:cubicBezTo>
                  <a:cubicBezTo>
                    <a:pt x="196" y="489"/>
                    <a:pt x="196" y="489"/>
                    <a:pt x="196" y="4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284;p32">
              <a:extLst>
                <a:ext uri="{FF2B5EF4-FFF2-40B4-BE49-F238E27FC236}">
                  <a16:creationId xmlns:a16="http://schemas.microsoft.com/office/drawing/2014/main" id="{37EF0C35-7FF9-F25D-D595-B837DE22E378}"/>
                </a:ext>
              </a:extLst>
            </p:cNvPr>
            <p:cNvSpPr/>
            <p:nvPr/>
          </p:nvSpPr>
          <p:spPr>
            <a:xfrm>
              <a:off x="3561147" y="1485188"/>
              <a:ext cx="77699" cy="387110"/>
            </a:xfrm>
            <a:custGeom>
              <a:avLst/>
              <a:gdLst/>
              <a:ahLst/>
              <a:cxnLst/>
              <a:rect l="l" t="t" r="r" b="b"/>
              <a:pathLst>
                <a:path w="1121" h="5585" extrusionOk="0">
                  <a:moveTo>
                    <a:pt x="375" y="1"/>
                  </a:moveTo>
                  <a:cubicBezTo>
                    <a:pt x="290" y="1"/>
                    <a:pt x="215" y="59"/>
                    <a:pt x="218" y="108"/>
                  </a:cubicBezTo>
                  <a:cubicBezTo>
                    <a:pt x="218" y="203"/>
                    <a:pt x="218" y="718"/>
                    <a:pt x="201" y="838"/>
                  </a:cubicBezTo>
                  <a:cubicBezTo>
                    <a:pt x="142" y="606"/>
                    <a:pt x="69" y="535"/>
                    <a:pt x="31" y="535"/>
                  </a:cubicBezTo>
                  <a:cubicBezTo>
                    <a:pt x="10" y="535"/>
                    <a:pt x="0" y="555"/>
                    <a:pt x="7" y="582"/>
                  </a:cubicBezTo>
                  <a:cubicBezTo>
                    <a:pt x="32" y="664"/>
                    <a:pt x="53" y="953"/>
                    <a:pt x="77" y="1110"/>
                  </a:cubicBezTo>
                  <a:cubicBezTo>
                    <a:pt x="106" y="1271"/>
                    <a:pt x="147" y="1357"/>
                    <a:pt x="271" y="1473"/>
                  </a:cubicBezTo>
                  <a:cubicBezTo>
                    <a:pt x="395" y="1584"/>
                    <a:pt x="300" y="2994"/>
                    <a:pt x="296" y="3592"/>
                  </a:cubicBezTo>
                  <a:cubicBezTo>
                    <a:pt x="292" y="3831"/>
                    <a:pt x="316" y="5200"/>
                    <a:pt x="325" y="5476"/>
                  </a:cubicBezTo>
                  <a:cubicBezTo>
                    <a:pt x="325" y="5476"/>
                    <a:pt x="701" y="5584"/>
                    <a:pt x="926" y="5584"/>
                  </a:cubicBezTo>
                  <a:cubicBezTo>
                    <a:pt x="1014" y="5584"/>
                    <a:pt x="1078" y="5568"/>
                    <a:pt x="1087" y="5521"/>
                  </a:cubicBezTo>
                  <a:cubicBezTo>
                    <a:pt x="1120" y="5365"/>
                    <a:pt x="964" y="3798"/>
                    <a:pt x="902" y="3101"/>
                  </a:cubicBezTo>
                  <a:cubicBezTo>
                    <a:pt x="840" y="2404"/>
                    <a:pt x="688" y="1448"/>
                    <a:pt x="688" y="1448"/>
                  </a:cubicBezTo>
                  <a:cubicBezTo>
                    <a:pt x="688" y="1448"/>
                    <a:pt x="729" y="1365"/>
                    <a:pt x="737" y="1163"/>
                  </a:cubicBezTo>
                  <a:cubicBezTo>
                    <a:pt x="754" y="961"/>
                    <a:pt x="667" y="627"/>
                    <a:pt x="593" y="252"/>
                  </a:cubicBezTo>
                  <a:cubicBezTo>
                    <a:pt x="557" y="61"/>
                    <a:pt x="461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285;p32">
              <a:extLst>
                <a:ext uri="{FF2B5EF4-FFF2-40B4-BE49-F238E27FC236}">
                  <a16:creationId xmlns:a16="http://schemas.microsoft.com/office/drawing/2014/main" id="{85C7E594-05A4-AC65-1987-4131A2237386}"/>
                </a:ext>
              </a:extLst>
            </p:cNvPr>
            <p:cNvSpPr/>
            <p:nvPr/>
          </p:nvSpPr>
          <p:spPr>
            <a:xfrm>
              <a:off x="3873680" y="1957833"/>
              <a:ext cx="430985" cy="588324"/>
            </a:xfrm>
            <a:custGeom>
              <a:avLst/>
              <a:gdLst/>
              <a:ahLst/>
              <a:cxnLst/>
              <a:rect l="l" t="t" r="r" b="b"/>
              <a:pathLst>
                <a:path w="6218" h="8488" extrusionOk="0">
                  <a:moveTo>
                    <a:pt x="425" y="1"/>
                  </a:moveTo>
                  <a:lnTo>
                    <a:pt x="0" y="1535"/>
                  </a:lnTo>
                  <a:lnTo>
                    <a:pt x="2017" y="3011"/>
                  </a:lnTo>
                  <a:cubicBezTo>
                    <a:pt x="2017" y="3011"/>
                    <a:pt x="5092" y="8428"/>
                    <a:pt x="5360" y="8482"/>
                  </a:cubicBezTo>
                  <a:cubicBezTo>
                    <a:pt x="5380" y="8485"/>
                    <a:pt x="5402" y="8487"/>
                    <a:pt x="5425" y="8487"/>
                  </a:cubicBezTo>
                  <a:cubicBezTo>
                    <a:pt x="5710" y="8487"/>
                    <a:pt x="6218" y="8226"/>
                    <a:pt x="6218" y="8226"/>
                  </a:cubicBezTo>
                  <a:cubicBezTo>
                    <a:pt x="5051" y="5319"/>
                    <a:pt x="4404" y="4536"/>
                    <a:pt x="4140" y="3988"/>
                  </a:cubicBezTo>
                  <a:cubicBezTo>
                    <a:pt x="3381" y="2380"/>
                    <a:pt x="2528" y="1089"/>
                    <a:pt x="2186" y="731"/>
                  </a:cubicBezTo>
                  <a:cubicBezTo>
                    <a:pt x="1575" y="71"/>
                    <a:pt x="689" y="30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286;p32">
              <a:extLst>
                <a:ext uri="{FF2B5EF4-FFF2-40B4-BE49-F238E27FC236}">
                  <a16:creationId xmlns:a16="http://schemas.microsoft.com/office/drawing/2014/main" id="{E9D1DC1F-C6FD-9BF1-8EC1-C21110793ADE}"/>
                </a:ext>
              </a:extLst>
            </p:cNvPr>
            <p:cNvSpPr/>
            <p:nvPr/>
          </p:nvSpPr>
          <p:spPr>
            <a:xfrm>
              <a:off x="3657631" y="1990410"/>
              <a:ext cx="627070" cy="585136"/>
            </a:xfrm>
            <a:custGeom>
              <a:avLst/>
              <a:gdLst/>
              <a:ahLst/>
              <a:cxnLst/>
              <a:rect l="l" t="t" r="r" b="b"/>
              <a:pathLst>
                <a:path w="9047" h="8442" extrusionOk="0">
                  <a:moveTo>
                    <a:pt x="3357" y="1"/>
                  </a:moveTo>
                  <a:lnTo>
                    <a:pt x="2767" y="1613"/>
                  </a:lnTo>
                  <a:cubicBezTo>
                    <a:pt x="2445" y="2132"/>
                    <a:pt x="1773" y="4215"/>
                    <a:pt x="1448" y="5031"/>
                  </a:cubicBezTo>
                  <a:cubicBezTo>
                    <a:pt x="1221" y="5596"/>
                    <a:pt x="1" y="8288"/>
                    <a:pt x="1" y="8288"/>
                  </a:cubicBezTo>
                  <a:cubicBezTo>
                    <a:pt x="1" y="8288"/>
                    <a:pt x="588" y="8441"/>
                    <a:pt x="1000" y="8441"/>
                  </a:cubicBezTo>
                  <a:cubicBezTo>
                    <a:pt x="1145" y="8441"/>
                    <a:pt x="1269" y="8422"/>
                    <a:pt x="1336" y="8370"/>
                  </a:cubicBezTo>
                  <a:cubicBezTo>
                    <a:pt x="1559" y="8201"/>
                    <a:pt x="3517" y="3942"/>
                    <a:pt x="4268" y="2347"/>
                  </a:cubicBezTo>
                  <a:cubicBezTo>
                    <a:pt x="4614" y="2809"/>
                    <a:pt x="5604" y="3773"/>
                    <a:pt x="6333" y="4862"/>
                  </a:cubicBezTo>
                  <a:cubicBezTo>
                    <a:pt x="6882" y="5674"/>
                    <a:pt x="7599" y="6841"/>
                    <a:pt x="8341" y="8036"/>
                  </a:cubicBezTo>
                  <a:cubicBezTo>
                    <a:pt x="8351" y="8053"/>
                    <a:pt x="8373" y="8061"/>
                    <a:pt x="8404" y="8061"/>
                  </a:cubicBezTo>
                  <a:cubicBezTo>
                    <a:pt x="8540" y="8061"/>
                    <a:pt x="8845" y="7924"/>
                    <a:pt x="9046" y="7863"/>
                  </a:cubicBezTo>
                  <a:cubicBezTo>
                    <a:pt x="7154" y="3856"/>
                    <a:pt x="5830" y="1728"/>
                    <a:pt x="5002" y="863"/>
                  </a:cubicBezTo>
                  <a:cubicBezTo>
                    <a:pt x="4758" y="673"/>
                    <a:pt x="4375" y="290"/>
                    <a:pt x="3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287;p32">
              <a:extLst>
                <a:ext uri="{FF2B5EF4-FFF2-40B4-BE49-F238E27FC236}">
                  <a16:creationId xmlns:a16="http://schemas.microsoft.com/office/drawing/2014/main" id="{FE9301B7-B904-E64A-C4BD-C9A533C116FE}"/>
                </a:ext>
              </a:extLst>
            </p:cNvPr>
            <p:cNvSpPr/>
            <p:nvPr/>
          </p:nvSpPr>
          <p:spPr>
            <a:xfrm>
              <a:off x="3443037" y="2203340"/>
              <a:ext cx="37498" cy="81096"/>
            </a:xfrm>
            <a:custGeom>
              <a:avLst/>
              <a:gdLst/>
              <a:ahLst/>
              <a:cxnLst/>
              <a:rect l="l" t="t" r="r" b="b"/>
              <a:pathLst>
                <a:path w="541" h="1170" extrusionOk="0">
                  <a:moveTo>
                    <a:pt x="74" y="1"/>
                  </a:moveTo>
                  <a:lnTo>
                    <a:pt x="74" y="1"/>
                  </a:lnTo>
                  <a:cubicBezTo>
                    <a:pt x="260" y="619"/>
                    <a:pt x="231" y="990"/>
                    <a:pt x="0" y="1159"/>
                  </a:cubicBezTo>
                  <a:cubicBezTo>
                    <a:pt x="36" y="1165"/>
                    <a:pt x="73" y="1169"/>
                    <a:pt x="109" y="1169"/>
                  </a:cubicBezTo>
                  <a:cubicBezTo>
                    <a:pt x="258" y="1169"/>
                    <a:pt x="399" y="1102"/>
                    <a:pt x="462" y="866"/>
                  </a:cubicBezTo>
                  <a:cubicBezTo>
                    <a:pt x="540" y="574"/>
                    <a:pt x="75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288;p32">
              <a:extLst>
                <a:ext uri="{FF2B5EF4-FFF2-40B4-BE49-F238E27FC236}">
                  <a16:creationId xmlns:a16="http://schemas.microsoft.com/office/drawing/2014/main" id="{E1201752-BE8A-14A0-ABCE-E45328DBD260}"/>
                </a:ext>
              </a:extLst>
            </p:cNvPr>
            <p:cNvSpPr/>
            <p:nvPr/>
          </p:nvSpPr>
          <p:spPr>
            <a:xfrm>
              <a:off x="3446711" y="2195022"/>
              <a:ext cx="50667" cy="112979"/>
            </a:xfrm>
            <a:custGeom>
              <a:avLst/>
              <a:gdLst/>
              <a:ahLst/>
              <a:cxnLst/>
              <a:rect l="l" t="t" r="r" b="b"/>
              <a:pathLst>
                <a:path w="731" h="1630" extrusionOk="0">
                  <a:moveTo>
                    <a:pt x="50" y="1"/>
                  </a:moveTo>
                  <a:lnTo>
                    <a:pt x="50" y="1"/>
                  </a:lnTo>
                  <a:cubicBezTo>
                    <a:pt x="322" y="916"/>
                    <a:pt x="347" y="1349"/>
                    <a:pt x="1" y="1597"/>
                  </a:cubicBezTo>
                  <a:cubicBezTo>
                    <a:pt x="94" y="1612"/>
                    <a:pt x="182" y="1629"/>
                    <a:pt x="261" y="1629"/>
                  </a:cubicBezTo>
                  <a:cubicBezTo>
                    <a:pt x="417" y="1629"/>
                    <a:pt x="541" y="1562"/>
                    <a:pt x="615" y="1275"/>
                  </a:cubicBezTo>
                  <a:cubicBezTo>
                    <a:pt x="731" y="842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289;p32">
              <a:extLst>
                <a:ext uri="{FF2B5EF4-FFF2-40B4-BE49-F238E27FC236}">
                  <a16:creationId xmlns:a16="http://schemas.microsoft.com/office/drawing/2014/main" id="{C70A53DE-9709-B0CD-6FD3-C308509DA602}"/>
                </a:ext>
              </a:extLst>
            </p:cNvPr>
            <p:cNvSpPr/>
            <p:nvPr/>
          </p:nvSpPr>
          <p:spPr>
            <a:xfrm>
              <a:off x="3390706" y="1951664"/>
              <a:ext cx="159280" cy="119980"/>
            </a:xfrm>
            <a:custGeom>
              <a:avLst/>
              <a:gdLst/>
              <a:ahLst/>
              <a:cxnLst/>
              <a:rect l="l" t="t" r="r" b="b"/>
              <a:pathLst>
                <a:path w="2298" h="1731" extrusionOk="0">
                  <a:moveTo>
                    <a:pt x="1032" y="1"/>
                  </a:moveTo>
                  <a:cubicBezTo>
                    <a:pt x="614" y="1"/>
                    <a:pt x="199" y="118"/>
                    <a:pt x="1" y="230"/>
                  </a:cubicBezTo>
                  <a:lnTo>
                    <a:pt x="9" y="1314"/>
                  </a:lnTo>
                  <a:lnTo>
                    <a:pt x="2174" y="1731"/>
                  </a:lnTo>
                  <a:cubicBezTo>
                    <a:pt x="2174" y="1731"/>
                    <a:pt x="2297" y="1479"/>
                    <a:pt x="2202" y="840"/>
                  </a:cubicBezTo>
                  <a:cubicBezTo>
                    <a:pt x="2107" y="194"/>
                    <a:pt x="1567" y="1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290;p32">
              <a:extLst>
                <a:ext uri="{FF2B5EF4-FFF2-40B4-BE49-F238E27FC236}">
                  <a16:creationId xmlns:a16="http://schemas.microsoft.com/office/drawing/2014/main" id="{F5F9558B-FC77-6295-15CA-F586E1B43486}"/>
                </a:ext>
              </a:extLst>
            </p:cNvPr>
            <p:cNvSpPr/>
            <p:nvPr/>
          </p:nvSpPr>
          <p:spPr>
            <a:xfrm>
              <a:off x="3514153" y="1947297"/>
              <a:ext cx="167251" cy="135506"/>
            </a:xfrm>
            <a:custGeom>
              <a:avLst/>
              <a:gdLst/>
              <a:ahLst/>
              <a:cxnLst/>
              <a:rect l="l" t="t" r="r" b="b"/>
              <a:pathLst>
                <a:path w="2413" h="1955" extrusionOk="0">
                  <a:moveTo>
                    <a:pt x="1093" y="0"/>
                  </a:moveTo>
                  <a:cubicBezTo>
                    <a:pt x="1093" y="0"/>
                    <a:pt x="945" y="722"/>
                    <a:pt x="863" y="730"/>
                  </a:cubicBezTo>
                  <a:cubicBezTo>
                    <a:pt x="590" y="763"/>
                    <a:pt x="129" y="841"/>
                    <a:pt x="34" y="841"/>
                  </a:cubicBezTo>
                  <a:lnTo>
                    <a:pt x="1" y="1324"/>
                  </a:lnTo>
                  <a:lnTo>
                    <a:pt x="1" y="1328"/>
                  </a:lnTo>
                  <a:lnTo>
                    <a:pt x="1" y="1336"/>
                  </a:lnTo>
                  <a:lnTo>
                    <a:pt x="21" y="1819"/>
                  </a:lnTo>
                  <a:cubicBezTo>
                    <a:pt x="137" y="1819"/>
                    <a:pt x="1056" y="1955"/>
                    <a:pt x="1056" y="1955"/>
                  </a:cubicBezTo>
                  <a:lnTo>
                    <a:pt x="2413" y="1584"/>
                  </a:lnTo>
                  <a:lnTo>
                    <a:pt x="2021" y="1039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291;p32">
              <a:extLst>
                <a:ext uri="{FF2B5EF4-FFF2-40B4-BE49-F238E27FC236}">
                  <a16:creationId xmlns:a16="http://schemas.microsoft.com/office/drawing/2014/main" id="{EE1C966D-2528-1C6B-E58E-473C14B2E950}"/>
                </a:ext>
              </a:extLst>
            </p:cNvPr>
            <p:cNvSpPr/>
            <p:nvPr/>
          </p:nvSpPr>
          <p:spPr>
            <a:xfrm>
              <a:off x="3515608" y="2037612"/>
              <a:ext cx="138694" cy="80056"/>
            </a:xfrm>
            <a:custGeom>
              <a:avLst/>
              <a:gdLst/>
              <a:ahLst/>
              <a:cxnLst/>
              <a:rect l="l" t="t" r="r" b="b"/>
              <a:pathLst>
                <a:path w="2001" h="1155" extrusionOk="0">
                  <a:moveTo>
                    <a:pt x="108" y="0"/>
                  </a:moveTo>
                  <a:lnTo>
                    <a:pt x="0" y="520"/>
                  </a:lnTo>
                  <a:cubicBezTo>
                    <a:pt x="83" y="528"/>
                    <a:pt x="495" y="582"/>
                    <a:pt x="767" y="619"/>
                  </a:cubicBezTo>
                  <a:cubicBezTo>
                    <a:pt x="908" y="639"/>
                    <a:pt x="957" y="1155"/>
                    <a:pt x="957" y="1155"/>
                  </a:cubicBezTo>
                  <a:lnTo>
                    <a:pt x="2000" y="17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292;p32">
              <a:extLst>
                <a:ext uri="{FF2B5EF4-FFF2-40B4-BE49-F238E27FC236}">
                  <a16:creationId xmlns:a16="http://schemas.microsoft.com/office/drawing/2014/main" id="{FDA6E207-3D8D-8CCE-027F-5DD2146AA24E}"/>
                </a:ext>
              </a:extLst>
            </p:cNvPr>
            <p:cNvSpPr/>
            <p:nvPr/>
          </p:nvSpPr>
          <p:spPr>
            <a:xfrm>
              <a:off x="3512489" y="2006144"/>
              <a:ext cx="127188" cy="96136"/>
            </a:xfrm>
            <a:custGeom>
              <a:avLst/>
              <a:gdLst/>
              <a:ahLst/>
              <a:cxnLst/>
              <a:rect l="l" t="t" r="r" b="b"/>
              <a:pathLst>
                <a:path w="1835" h="1387" extrusionOk="0">
                  <a:moveTo>
                    <a:pt x="0" y="491"/>
                  </a:moveTo>
                  <a:lnTo>
                    <a:pt x="0" y="491"/>
                  </a:lnTo>
                  <a:lnTo>
                    <a:pt x="0" y="491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37" y="1"/>
                  </a:lnTo>
                  <a:cubicBezTo>
                    <a:pt x="78" y="1"/>
                    <a:pt x="111" y="25"/>
                    <a:pt x="268" y="5"/>
                  </a:cubicBezTo>
                  <a:cubicBezTo>
                    <a:pt x="450" y="129"/>
                    <a:pt x="1497" y="759"/>
                    <a:pt x="1493" y="990"/>
                  </a:cubicBezTo>
                  <a:cubicBezTo>
                    <a:pt x="1484" y="1184"/>
                    <a:pt x="1835" y="1386"/>
                    <a:pt x="944" y="1233"/>
                  </a:cubicBezTo>
                  <a:cubicBezTo>
                    <a:pt x="887" y="1077"/>
                    <a:pt x="763" y="1064"/>
                    <a:pt x="577" y="1036"/>
                  </a:cubicBezTo>
                  <a:cubicBezTo>
                    <a:pt x="346" y="998"/>
                    <a:pt x="50" y="974"/>
                    <a:pt x="21" y="974"/>
                  </a:cubicBez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293;p32">
              <a:extLst>
                <a:ext uri="{FF2B5EF4-FFF2-40B4-BE49-F238E27FC236}">
                  <a16:creationId xmlns:a16="http://schemas.microsoft.com/office/drawing/2014/main" id="{7C489C5B-74AD-47E2-DA76-AF954D2B3546}"/>
                </a:ext>
              </a:extLst>
            </p:cNvPr>
            <p:cNvSpPr/>
            <p:nvPr/>
          </p:nvSpPr>
          <p:spPr>
            <a:xfrm>
              <a:off x="3391330" y="2038721"/>
              <a:ext cx="156646" cy="288132"/>
            </a:xfrm>
            <a:custGeom>
              <a:avLst/>
              <a:gdLst/>
              <a:ahLst/>
              <a:cxnLst/>
              <a:rect l="l" t="t" r="r" b="b"/>
              <a:pathLst>
                <a:path w="2260" h="4157" extrusionOk="0">
                  <a:moveTo>
                    <a:pt x="0" y="1"/>
                  </a:moveTo>
                  <a:lnTo>
                    <a:pt x="33" y="1069"/>
                  </a:lnTo>
                  <a:cubicBezTo>
                    <a:pt x="544" y="1320"/>
                    <a:pt x="878" y="2462"/>
                    <a:pt x="1093" y="3258"/>
                  </a:cubicBezTo>
                  <a:cubicBezTo>
                    <a:pt x="1183" y="3596"/>
                    <a:pt x="1278" y="3905"/>
                    <a:pt x="899" y="4087"/>
                  </a:cubicBezTo>
                  <a:cubicBezTo>
                    <a:pt x="840" y="4115"/>
                    <a:pt x="902" y="4157"/>
                    <a:pt x="1023" y="4157"/>
                  </a:cubicBezTo>
                  <a:cubicBezTo>
                    <a:pt x="1257" y="4157"/>
                    <a:pt x="1710" y="4000"/>
                    <a:pt x="1938" y="3287"/>
                  </a:cubicBezTo>
                  <a:cubicBezTo>
                    <a:pt x="2259" y="2256"/>
                    <a:pt x="2193" y="351"/>
                    <a:pt x="2193" y="3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294;p32">
              <a:extLst>
                <a:ext uri="{FF2B5EF4-FFF2-40B4-BE49-F238E27FC236}">
                  <a16:creationId xmlns:a16="http://schemas.microsoft.com/office/drawing/2014/main" id="{5157BA17-8653-9561-340A-9C62B8FEA797}"/>
                </a:ext>
              </a:extLst>
            </p:cNvPr>
            <p:cNvSpPr/>
            <p:nvPr/>
          </p:nvSpPr>
          <p:spPr>
            <a:xfrm>
              <a:off x="3353346" y="1968230"/>
              <a:ext cx="195461" cy="145418"/>
            </a:xfrm>
            <a:custGeom>
              <a:avLst/>
              <a:gdLst/>
              <a:ahLst/>
              <a:cxnLst/>
              <a:rect l="l" t="t" r="r" b="b"/>
              <a:pathLst>
                <a:path w="2820" h="2098" extrusionOk="0">
                  <a:moveTo>
                    <a:pt x="1209" y="0"/>
                  </a:moveTo>
                  <a:cubicBezTo>
                    <a:pt x="564" y="0"/>
                    <a:pt x="1" y="297"/>
                    <a:pt x="8" y="1075"/>
                  </a:cubicBezTo>
                  <a:cubicBezTo>
                    <a:pt x="21" y="1836"/>
                    <a:pt x="518" y="2097"/>
                    <a:pt x="1102" y="2097"/>
                  </a:cubicBezTo>
                  <a:cubicBezTo>
                    <a:pt x="1240" y="2097"/>
                    <a:pt x="1383" y="2083"/>
                    <a:pt x="1525" y="2057"/>
                  </a:cubicBezTo>
                  <a:cubicBezTo>
                    <a:pt x="2436" y="1900"/>
                    <a:pt x="2820" y="1397"/>
                    <a:pt x="2816" y="1014"/>
                  </a:cubicBezTo>
                  <a:cubicBezTo>
                    <a:pt x="2807" y="667"/>
                    <a:pt x="2189" y="98"/>
                    <a:pt x="1472" y="16"/>
                  </a:cubicBezTo>
                  <a:cubicBezTo>
                    <a:pt x="1383" y="6"/>
                    <a:pt x="1295" y="0"/>
                    <a:pt x="1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295;p32">
              <a:extLst>
                <a:ext uri="{FF2B5EF4-FFF2-40B4-BE49-F238E27FC236}">
                  <a16:creationId xmlns:a16="http://schemas.microsoft.com/office/drawing/2014/main" id="{4B4BD73B-96E2-D0B1-EF44-DC998BF832BA}"/>
                </a:ext>
              </a:extLst>
            </p:cNvPr>
            <p:cNvSpPr/>
            <p:nvPr/>
          </p:nvSpPr>
          <p:spPr>
            <a:xfrm>
              <a:off x="3376150" y="2037335"/>
              <a:ext cx="172935" cy="69590"/>
            </a:xfrm>
            <a:custGeom>
              <a:avLst/>
              <a:gdLst/>
              <a:ahLst/>
              <a:cxnLst/>
              <a:rect l="l" t="t" r="r" b="b"/>
              <a:pathLst>
                <a:path w="2495" h="1004" extrusionOk="0">
                  <a:moveTo>
                    <a:pt x="2491" y="0"/>
                  </a:moveTo>
                  <a:cubicBezTo>
                    <a:pt x="2334" y="448"/>
                    <a:pt x="1817" y="608"/>
                    <a:pt x="1294" y="608"/>
                  </a:cubicBezTo>
                  <a:cubicBezTo>
                    <a:pt x="705" y="608"/>
                    <a:pt x="107" y="406"/>
                    <a:pt x="0" y="186"/>
                  </a:cubicBezTo>
                  <a:lnTo>
                    <a:pt x="0" y="186"/>
                  </a:lnTo>
                  <a:lnTo>
                    <a:pt x="79" y="771"/>
                  </a:lnTo>
                  <a:cubicBezTo>
                    <a:pt x="293" y="921"/>
                    <a:pt x="690" y="1003"/>
                    <a:pt x="1052" y="1003"/>
                  </a:cubicBezTo>
                  <a:cubicBezTo>
                    <a:pt x="1177" y="1003"/>
                    <a:pt x="1298" y="993"/>
                    <a:pt x="1406" y="973"/>
                  </a:cubicBezTo>
                  <a:cubicBezTo>
                    <a:pt x="2322" y="808"/>
                    <a:pt x="2495" y="400"/>
                    <a:pt x="2491" y="17"/>
                  </a:cubicBezTo>
                  <a:lnTo>
                    <a:pt x="2491" y="0"/>
                  </a:lnTo>
                  <a:close/>
                </a:path>
              </a:pathLst>
            </a:custGeom>
            <a:solidFill>
              <a:srgbClr val="8A531D">
                <a:alpha val="2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296;p32">
              <a:extLst>
                <a:ext uri="{FF2B5EF4-FFF2-40B4-BE49-F238E27FC236}">
                  <a16:creationId xmlns:a16="http://schemas.microsoft.com/office/drawing/2014/main" id="{7A118AC1-6B8D-4492-64F8-21B2448BF14F}"/>
                </a:ext>
              </a:extLst>
            </p:cNvPr>
            <p:cNvSpPr/>
            <p:nvPr/>
          </p:nvSpPr>
          <p:spPr>
            <a:xfrm>
              <a:off x="3345028" y="2041286"/>
              <a:ext cx="184371" cy="86086"/>
            </a:xfrm>
            <a:custGeom>
              <a:avLst/>
              <a:gdLst/>
              <a:ahLst/>
              <a:cxnLst/>
              <a:rect l="l" t="t" r="r" b="b"/>
              <a:pathLst>
                <a:path w="2660" h="1242" extrusionOk="0">
                  <a:moveTo>
                    <a:pt x="664" y="1"/>
                  </a:moveTo>
                  <a:cubicBezTo>
                    <a:pt x="664" y="1"/>
                    <a:pt x="116" y="5"/>
                    <a:pt x="62" y="13"/>
                  </a:cubicBezTo>
                  <a:cubicBezTo>
                    <a:pt x="0" y="21"/>
                    <a:pt x="0" y="372"/>
                    <a:pt x="235" y="689"/>
                  </a:cubicBezTo>
                  <a:cubicBezTo>
                    <a:pt x="610" y="1201"/>
                    <a:pt x="1538" y="1242"/>
                    <a:pt x="1538" y="1242"/>
                  </a:cubicBezTo>
                  <a:lnTo>
                    <a:pt x="2441" y="1065"/>
                  </a:lnTo>
                  <a:cubicBezTo>
                    <a:pt x="2441" y="1065"/>
                    <a:pt x="2659" y="773"/>
                    <a:pt x="2413" y="773"/>
                  </a:cubicBezTo>
                  <a:cubicBezTo>
                    <a:pt x="2367" y="773"/>
                    <a:pt x="2303" y="784"/>
                    <a:pt x="2218" y="809"/>
                  </a:cubicBezTo>
                  <a:cubicBezTo>
                    <a:pt x="2037" y="860"/>
                    <a:pt x="1863" y="878"/>
                    <a:pt x="1708" y="878"/>
                  </a:cubicBezTo>
                  <a:cubicBezTo>
                    <a:pt x="1478" y="878"/>
                    <a:pt x="1291" y="839"/>
                    <a:pt x="1187" y="817"/>
                  </a:cubicBezTo>
                  <a:cubicBezTo>
                    <a:pt x="701" y="722"/>
                    <a:pt x="915" y="215"/>
                    <a:pt x="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297;p32">
              <a:extLst>
                <a:ext uri="{FF2B5EF4-FFF2-40B4-BE49-F238E27FC236}">
                  <a16:creationId xmlns:a16="http://schemas.microsoft.com/office/drawing/2014/main" id="{9EDF22C4-1A23-66A3-0EB7-F2A9F356C077}"/>
                </a:ext>
              </a:extLst>
            </p:cNvPr>
            <p:cNvSpPr/>
            <p:nvPr/>
          </p:nvSpPr>
          <p:spPr>
            <a:xfrm>
              <a:off x="3343850" y="1952981"/>
              <a:ext cx="181460" cy="90869"/>
            </a:xfrm>
            <a:custGeom>
              <a:avLst/>
              <a:gdLst/>
              <a:ahLst/>
              <a:cxnLst/>
              <a:rect l="l" t="t" r="r" b="b"/>
              <a:pathLst>
                <a:path w="2618" h="1311" extrusionOk="0">
                  <a:moveTo>
                    <a:pt x="1518" y="1"/>
                  </a:moveTo>
                  <a:cubicBezTo>
                    <a:pt x="1518" y="1"/>
                    <a:pt x="512" y="79"/>
                    <a:pt x="203" y="578"/>
                  </a:cubicBezTo>
                  <a:cubicBezTo>
                    <a:pt x="1" y="896"/>
                    <a:pt x="50" y="1295"/>
                    <a:pt x="95" y="1308"/>
                  </a:cubicBezTo>
                  <a:cubicBezTo>
                    <a:pt x="100" y="1310"/>
                    <a:pt x="112" y="1311"/>
                    <a:pt x="129" y="1311"/>
                  </a:cubicBezTo>
                  <a:cubicBezTo>
                    <a:pt x="257" y="1311"/>
                    <a:pt x="681" y="1262"/>
                    <a:pt x="681" y="1262"/>
                  </a:cubicBezTo>
                  <a:cubicBezTo>
                    <a:pt x="957" y="974"/>
                    <a:pt x="714" y="516"/>
                    <a:pt x="1196" y="397"/>
                  </a:cubicBezTo>
                  <a:cubicBezTo>
                    <a:pt x="1317" y="369"/>
                    <a:pt x="1470" y="335"/>
                    <a:pt x="1693" y="335"/>
                  </a:cubicBezTo>
                  <a:cubicBezTo>
                    <a:pt x="1871" y="335"/>
                    <a:pt x="2093" y="357"/>
                    <a:pt x="2380" y="421"/>
                  </a:cubicBezTo>
                  <a:cubicBezTo>
                    <a:pt x="2438" y="435"/>
                    <a:pt x="2480" y="440"/>
                    <a:pt x="2510" y="440"/>
                  </a:cubicBezTo>
                  <a:cubicBezTo>
                    <a:pt x="2617" y="440"/>
                    <a:pt x="2569" y="372"/>
                    <a:pt x="2569" y="372"/>
                  </a:cubicBezTo>
                  <a:lnTo>
                    <a:pt x="1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298;p32">
              <a:extLst>
                <a:ext uri="{FF2B5EF4-FFF2-40B4-BE49-F238E27FC236}">
                  <a16:creationId xmlns:a16="http://schemas.microsoft.com/office/drawing/2014/main" id="{2091E059-9B93-2ED6-8E75-F1F44942AF55}"/>
                </a:ext>
              </a:extLst>
            </p:cNvPr>
            <p:cNvSpPr/>
            <p:nvPr/>
          </p:nvSpPr>
          <p:spPr>
            <a:xfrm>
              <a:off x="3571890" y="1838684"/>
              <a:ext cx="367010" cy="239683"/>
            </a:xfrm>
            <a:custGeom>
              <a:avLst/>
              <a:gdLst/>
              <a:ahLst/>
              <a:cxnLst/>
              <a:rect l="l" t="t" r="r" b="b"/>
              <a:pathLst>
                <a:path w="5295" h="3458" extrusionOk="0">
                  <a:moveTo>
                    <a:pt x="1093" y="1"/>
                  </a:moveTo>
                  <a:cubicBezTo>
                    <a:pt x="1093" y="1"/>
                    <a:pt x="990" y="73"/>
                    <a:pt x="329" y="73"/>
                  </a:cubicBezTo>
                  <a:cubicBezTo>
                    <a:pt x="266" y="73"/>
                    <a:pt x="198" y="72"/>
                    <a:pt x="124" y="71"/>
                  </a:cubicBezTo>
                  <a:cubicBezTo>
                    <a:pt x="123" y="70"/>
                    <a:pt x="121" y="70"/>
                    <a:pt x="120" y="70"/>
                  </a:cubicBezTo>
                  <a:cubicBezTo>
                    <a:pt x="45" y="70"/>
                    <a:pt x="21" y="813"/>
                    <a:pt x="17" y="1262"/>
                  </a:cubicBezTo>
                  <a:lnTo>
                    <a:pt x="13" y="1262"/>
                  </a:lnTo>
                  <a:lnTo>
                    <a:pt x="1" y="2087"/>
                  </a:lnTo>
                  <a:cubicBezTo>
                    <a:pt x="1" y="2087"/>
                    <a:pt x="817" y="2314"/>
                    <a:pt x="945" y="2986"/>
                  </a:cubicBezTo>
                  <a:cubicBezTo>
                    <a:pt x="984" y="3179"/>
                    <a:pt x="3608" y="3457"/>
                    <a:pt x="4425" y="3457"/>
                  </a:cubicBezTo>
                  <a:cubicBezTo>
                    <a:pt x="4565" y="3457"/>
                    <a:pt x="4652" y="3449"/>
                    <a:pt x="4664" y="3431"/>
                  </a:cubicBezTo>
                  <a:cubicBezTo>
                    <a:pt x="4882" y="3093"/>
                    <a:pt x="5294" y="1819"/>
                    <a:pt x="5257" y="1778"/>
                  </a:cubicBezTo>
                  <a:cubicBezTo>
                    <a:pt x="4921" y="1441"/>
                    <a:pt x="4043" y="1299"/>
                    <a:pt x="3141" y="1299"/>
                  </a:cubicBezTo>
                  <a:cubicBezTo>
                    <a:pt x="2562" y="1299"/>
                    <a:pt x="1973" y="1357"/>
                    <a:pt x="1510" y="1460"/>
                  </a:cubicBezTo>
                  <a:cubicBezTo>
                    <a:pt x="1299" y="1308"/>
                    <a:pt x="1093" y="1"/>
                    <a:pt x="1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299;p32">
              <a:extLst>
                <a:ext uri="{FF2B5EF4-FFF2-40B4-BE49-F238E27FC236}">
                  <a16:creationId xmlns:a16="http://schemas.microsoft.com/office/drawing/2014/main" id="{F279FE28-F2C3-492D-3B7A-116567C7013B}"/>
                </a:ext>
              </a:extLst>
            </p:cNvPr>
            <p:cNvSpPr/>
            <p:nvPr/>
          </p:nvSpPr>
          <p:spPr>
            <a:xfrm>
              <a:off x="3613559" y="2247215"/>
              <a:ext cx="63560" cy="389259"/>
            </a:xfrm>
            <a:custGeom>
              <a:avLst/>
              <a:gdLst/>
              <a:ahLst/>
              <a:cxnLst/>
              <a:rect l="l" t="t" r="r" b="b"/>
              <a:pathLst>
                <a:path w="917" h="5616" extrusionOk="0">
                  <a:moveTo>
                    <a:pt x="638" y="0"/>
                  </a:moveTo>
                  <a:cubicBezTo>
                    <a:pt x="432" y="0"/>
                    <a:pt x="1" y="184"/>
                    <a:pt x="1" y="184"/>
                  </a:cubicBezTo>
                  <a:cubicBezTo>
                    <a:pt x="22" y="460"/>
                    <a:pt x="149" y="1821"/>
                    <a:pt x="174" y="2060"/>
                  </a:cubicBezTo>
                  <a:cubicBezTo>
                    <a:pt x="248" y="2649"/>
                    <a:pt x="496" y="4039"/>
                    <a:pt x="380" y="4167"/>
                  </a:cubicBezTo>
                  <a:cubicBezTo>
                    <a:pt x="273" y="4294"/>
                    <a:pt x="236" y="4381"/>
                    <a:pt x="232" y="4542"/>
                  </a:cubicBezTo>
                  <a:cubicBezTo>
                    <a:pt x="224" y="4703"/>
                    <a:pt x="232" y="4995"/>
                    <a:pt x="224" y="5078"/>
                  </a:cubicBezTo>
                  <a:cubicBezTo>
                    <a:pt x="218" y="5104"/>
                    <a:pt x="228" y="5122"/>
                    <a:pt x="246" y="5122"/>
                  </a:cubicBezTo>
                  <a:cubicBezTo>
                    <a:pt x="282" y="5122"/>
                    <a:pt x="352" y="5044"/>
                    <a:pt x="388" y="4801"/>
                  </a:cubicBezTo>
                  <a:cubicBezTo>
                    <a:pt x="417" y="4917"/>
                    <a:pt x="475" y="5424"/>
                    <a:pt x="479" y="5527"/>
                  </a:cubicBezTo>
                  <a:cubicBezTo>
                    <a:pt x="481" y="5572"/>
                    <a:pt x="548" y="5615"/>
                    <a:pt x="624" y="5615"/>
                  </a:cubicBezTo>
                  <a:cubicBezTo>
                    <a:pt x="717" y="5615"/>
                    <a:pt x="824" y="5550"/>
                    <a:pt x="842" y="5342"/>
                  </a:cubicBezTo>
                  <a:cubicBezTo>
                    <a:pt x="871" y="4958"/>
                    <a:pt x="916" y="4616"/>
                    <a:pt x="883" y="4418"/>
                  </a:cubicBezTo>
                  <a:cubicBezTo>
                    <a:pt x="846" y="4224"/>
                    <a:pt x="801" y="4146"/>
                    <a:pt x="801" y="4146"/>
                  </a:cubicBezTo>
                  <a:cubicBezTo>
                    <a:pt x="801" y="4146"/>
                    <a:pt x="846" y="3177"/>
                    <a:pt x="830" y="2480"/>
                  </a:cubicBezTo>
                  <a:cubicBezTo>
                    <a:pt x="813" y="1784"/>
                    <a:pt x="793" y="209"/>
                    <a:pt x="743" y="48"/>
                  </a:cubicBezTo>
                  <a:cubicBezTo>
                    <a:pt x="733" y="14"/>
                    <a:pt x="694" y="0"/>
                    <a:pt x="6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300;p32">
              <a:extLst>
                <a:ext uri="{FF2B5EF4-FFF2-40B4-BE49-F238E27FC236}">
                  <a16:creationId xmlns:a16="http://schemas.microsoft.com/office/drawing/2014/main" id="{98536BF0-C24A-C07F-10E4-56E27C3B30C1}"/>
                </a:ext>
              </a:extLst>
            </p:cNvPr>
            <p:cNvSpPr/>
            <p:nvPr/>
          </p:nvSpPr>
          <p:spPr>
            <a:xfrm>
              <a:off x="3574178" y="2025413"/>
              <a:ext cx="334433" cy="255555"/>
            </a:xfrm>
            <a:custGeom>
              <a:avLst/>
              <a:gdLst/>
              <a:ahLst/>
              <a:cxnLst/>
              <a:rect l="l" t="t" r="r" b="b"/>
              <a:pathLst>
                <a:path w="4825" h="3687" extrusionOk="0">
                  <a:moveTo>
                    <a:pt x="2988" y="0"/>
                  </a:moveTo>
                  <a:cubicBezTo>
                    <a:pt x="2434" y="0"/>
                    <a:pt x="1751" y="73"/>
                    <a:pt x="932" y="283"/>
                  </a:cubicBezTo>
                  <a:cubicBezTo>
                    <a:pt x="895" y="296"/>
                    <a:pt x="809" y="675"/>
                    <a:pt x="363" y="828"/>
                  </a:cubicBezTo>
                  <a:lnTo>
                    <a:pt x="1" y="935"/>
                  </a:lnTo>
                  <a:lnTo>
                    <a:pt x="207" y="2357"/>
                  </a:lnTo>
                  <a:cubicBezTo>
                    <a:pt x="247" y="2761"/>
                    <a:pt x="374" y="3686"/>
                    <a:pt x="453" y="3686"/>
                  </a:cubicBezTo>
                  <a:cubicBezTo>
                    <a:pt x="455" y="3686"/>
                    <a:pt x="457" y="3686"/>
                    <a:pt x="458" y="3685"/>
                  </a:cubicBezTo>
                  <a:cubicBezTo>
                    <a:pt x="819" y="3637"/>
                    <a:pt x="1048" y="3623"/>
                    <a:pt x="1193" y="3623"/>
                  </a:cubicBezTo>
                  <a:cubicBezTo>
                    <a:pt x="1385" y="3623"/>
                    <a:pt x="1427" y="3648"/>
                    <a:pt x="1427" y="3648"/>
                  </a:cubicBezTo>
                  <a:cubicBezTo>
                    <a:pt x="1427" y="3648"/>
                    <a:pt x="1477" y="2254"/>
                    <a:pt x="1642" y="1891"/>
                  </a:cubicBezTo>
                  <a:cubicBezTo>
                    <a:pt x="2013" y="1685"/>
                    <a:pt x="2672" y="1261"/>
                    <a:pt x="2870" y="1228"/>
                  </a:cubicBezTo>
                  <a:cubicBezTo>
                    <a:pt x="2887" y="1225"/>
                    <a:pt x="2903" y="1224"/>
                    <a:pt x="2920" y="1224"/>
                  </a:cubicBezTo>
                  <a:cubicBezTo>
                    <a:pt x="3217" y="1224"/>
                    <a:pt x="3564" y="1624"/>
                    <a:pt x="3741" y="1624"/>
                  </a:cubicBezTo>
                  <a:cubicBezTo>
                    <a:pt x="3752" y="1624"/>
                    <a:pt x="3763" y="1623"/>
                    <a:pt x="3773" y="1619"/>
                  </a:cubicBezTo>
                  <a:cubicBezTo>
                    <a:pt x="4392" y="1392"/>
                    <a:pt x="4824" y="370"/>
                    <a:pt x="4824" y="370"/>
                  </a:cubicBezTo>
                  <a:cubicBezTo>
                    <a:pt x="4824" y="370"/>
                    <a:pt x="4235" y="0"/>
                    <a:pt x="2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6" name="Imagen 375">
            <a:extLst>
              <a:ext uri="{FF2B5EF4-FFF2-40B4-BE49-F238E27FC236}">
                <a16:creationId xmlns:a16="http://schemas.microsoft.com/office/drawing/2014/main" id="{0705D1CF-8520-7369-CC05-C7A74DFF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7"/>
          <p:cNvSpPr txBox="1">
            <a:spLocks noGrp="1"/>
          </p:cNvSpPr>
          <p:nvPr>
            <p:ph type="title"/>
          </p:nvPr>
        </p:nvSpPr>
        <p:spPr>
          <a:xfrm>
            <a:off x="311700" y="371174"/>
            <a:ext cx="8520600" cy="98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POTENCIA DE BRAZOS</a:t>
            </a:r>
            <a:br>
              <a:rPr lang="en" dirty="0"/>
            </a:br>
            <a:r>
              <a:rPr lang="en" dirty="0"/>
              <a:t>“Flexiones”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7DC22-0882-4BB9-84F7-EB00CEEA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sp>
        <p:nvSpPr>
          <p:cNvPr id="3" name="Google Shape;326;p18">
            <a:extLst>
              <a:ext uri="{FF2B5EF4-FFF2-40B4-BE49-F238E27FC236}">
                <a16:creationId xmlns:a16="http://schemas.microsoft.com/office/drawing/2014/main" id="{151315AB-2F2F-DB83-C84E-1CCC21A2A5B6}"/>
              </a:ext>
            </a:extLst>
          </p:cNvPr>
          <p:cNvSpPr txBox="1"/>
          <p:nvPr/>
        </p:nvSpPr>
        <p:spPr>
          <a:xfrm>
            <a:off x="416278" y="1598139"/>
            <a:ext cx="3204093" cy="279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chemeClr val="tx1"/>
                </a:solidFill>
                <a:latin typeface="Google Sans"/>
              </a:rPr>
              <a:t>Es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 un ejercicio muy tradicional y practicado, el cual esta orientado a mejorar la fuerza de brazos e involucra en su ejecución varios grupos musculares tales como los músculos del pecho (pectorales), hombros (deltoides), tríceps.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FB4F79-60BA-FD1F-A2C7-3C47863E2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79" t="46955" r="13479" b="14204"/>
          <a:stretch/>
        </p:blipFill>
        <p:spPr>
          <a:xfrm>
            <a:off x="3804016" y="2101321"/>
            <a:ext cx="2462459" cy="12594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11BB74-70B2-770E-1D9C-4946EBE39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73" t="57071" r="19159" b="4856"/>
          <a:stretch/>
        </p:blipFill>
        <p:spPr>
          <a:xfrm>
            <a:off x="3842085" y="3480275"/>
            <a:ext cx="2800593" cy="11444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D4C8EE-DC52-7C77-3A66-0D7A1AC67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120" y="1140668"/>
            <a:ext cx="2462459" cy="2070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7"/>
          <p:cNvSpPr txBox="1">
            <a:spLocks noGrp="1"/>
          </p:cNvSpPr>
          <p:nvPr>
            <p:ph type="title"/>
          </p:nvPr>
        </p:nvSpPr>
        <p:spPr>
          <a:xfrm>
            <a:off x="311700" y="371174"/>
            <a:ext cx="8520600" cy="98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POTENCIA DE PIERNAS</a:t>
            </a:r>
            <a:br>
              <a:rPr lang="en" dirty="0"/>
            </a:br>
            <a:r>
              <a:rPr lang="en" dirty="0"/>
              <a:t>“Salto”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7DC22-0882-4BB9-84F7-EB00CEEA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0C498B-5CC1-1573-598C-2ED85EBEE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3666579" y="4275666"/>
            <a:ext cx="3197124" cy="3729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4D652B-3283-EFD6-322F-F0D9CDA57344}"/>
              </a:ext>
            </a:extLst>
          </p:cNvPr>
          <p:cNvSpPr txBox="1"/>
          <p:nvPr/>
        </p:nvSpPr>
        <p:spPr>
          <a:xfrm>
            <a:off x="739774" y="1665710"/>
            <a:ext cx="28129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Google Sans"/>
              </a:rPr>
              <a:t>E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l objetivo es saltar lo más lejos posible desde un punto de partida, Además e</a:t>
            </a:r>
            <a:r>
              <a:rPr lang="es-CL" sz="2000" dirty="0">
                <a:solidFill>
                  <a:schemeClr val="tx1"/>
                </a:solidFill>
                <a:latin typeface="Google Sans"/>
              </a:rPr>
              <a:t>ste ejercicio se caracteriza por trabajar los músculos de las piernas y la cadera.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2F36C0-8E10-33AF-8261-02A962C5B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42" t="4466" r="10440"/>
          <a:stretch/>
        </p:blipFill>
        <p:spPr>
          <a:xfrm>
            <a:off x="5922309" y="1124568"/>
            <a:ext cx="3096163" cy="21314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8D74A9-7AA6-72D3-6150-802B59E50F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75"/>
          <a:stretch/>
        </p:blipFill>
        <p:spPr>
          <a:xfrm>
            <a:off x="3662019" y="2236303"/>
            <a:ext cx="2848734" cy="20393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C1D1A5A-DC03-4F3C-45E1-61AB25B836A6}"/>
              </a:ext>
            </a:extLst>
          </p:cNvPr>
          <p:cNvSpPr/>
          <p:nvPr/>
        </p:nvSpPr>
        <p:spPr>
          <a:xfrm>
            <a:off x="5922309" y="1263769"/>
            <a:ext cx="1184169" cy="1243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Glúteo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75F2C77-5598-80F1-5143-CFE37A1C4F12}"/>
              </a:ext>
            </a:extLst>
          </p:cNvPr>
          <p:cNvSpPr/>
          <p:nvPr/>
        </p:nvSpPr>
        <p:spPr>
          <a:xfrm>
            <a:off x="6074709" y="1781466"/>
            <a:ext cx="1184169" cy="1446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Isquiotibiales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50A621-DFF3-E830-41EE-51B2C62170DD}"/>
              </a:ext>
            </a:extLst>
          </p:cNvPr>
          <p:cNvSpPr/>
          <p:nvPr/>
        </p:nvSpPr>
        <p:spPr>
          <a:xfrm>
            <a:off x="6168031" y="2319527"/>
            <a:ext cx="1184169" cy="1446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Gastrocnemio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111093-4EC6-52B7-E160-0AE2E56B7AB1}"/>
              </a:ext>
            </a:extLst>
          </p:cNvPr>
          <p:cNvSpPr/>
          <p:nvPr/>
        </p:nvSpPr>
        <p:spPr>
          <a:xfrm>
            <a:off x="7959832" y="1525789"/>
            <a:ext cx="985386" cy="1399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Cuádriceps</a:t>
            </a:r>
          </a:p>
        </p:txBody>
      </p:sp>
    </p:spTree>
    <p:extLst>
      <p:ext uri="{BB962C8B-B14F-4D97-AF65-F5344CB8AC3E}">
        <p14:creationId xmlns:p14="http://schemas.microsoft.com/office/powerpoint/2010/main" val="64430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7"/>
          <p:cNvSpPr txBox="1">
            <a:spLocks noGrp="1"/>
          </p:cNvSpPr>
          <p:nvPr>
            <p:ph type="title"/>
          </p:nvPr>
        </p:nvSpPr>
        <p:spPr>
          <a:xfrm>
            <a:off x="311700" y="371174"/>
            <a:ext cx="8520600" cy="98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RESISTENCIA AERÓBICA</a:t>
            </a:r>
            <a:br>
              <a:rPr lang="en" dirty="0"/>
            </a:br>
            <a:r>
              <a:rPr lang="en" dirty="0"/>
              <a:t>“Test Cooper”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7DC22-0882-4BB9-84F7-EB00CEEA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97B569-FB28-45AF-853C-C965B9FBFFFF}"/>
              </a:ext>
            </a:extLst>
          </p:cNvPr>
          <p:cNvSpPr txBox="1"/>
          <p:nvPr/>
        </p:nvSpPr>
        <p:spPr>
          <a:xfrm>
            <a:off x="596347" y="1598139"/>
            <a:ext cx="30711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Google Sans"/>
              </a:rPr>
              <a:t>Esta prueba se basa en recorrer la mayor distancia posible en 12 minutos a una velocidad constante, Además sirve para evaluar la resistencia física en relación con el resto de personas de la misma edad y sexo.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8B6062-30B9-0B82-82A2-3CA8837139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39" r="7297" b="10745"/>
          <a:stretch/>
        </p:blipFill>
        <p:spPr>
          <a:xfrm>
            <a:off x="3667539" y="2723323"/>
            <a:ext cx="3076224" cy="2049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A5B168-284D-30FE-77B4-8DD161D35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5" b="4106"/>
          <a:stretch/>
        </p:blipFill>
        <p:spPr>
          <a:xfrm>
            <a:off x="6207420" y="848152"/>
            <a:ext cx="2505610" cy="23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5"/>
          <p:cNvSpPr txBox="1">
            <a:spLocks noGrp="1"/>
          </p:cNvSpPr>
          <p:nvPr>
            <p:ph type="title"/>
          </p:nvPr>
        </p:nvSpPr>
        <p:spPr>
          <a:xfrm>
            <a:off x="311700" y="362295"/>
            <a:ext cx="8520600" cy="1074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VELOCIDAD MÁXIMA</a:t>
            </a:r>
            <a:br>
              <a:rPr lang="en" dirty="0"/>
            </a:br>
            <a:r>
              <a:rPr lang="en" dirty="0"/>
              <a:t>“Carrera”</a:t>
            </a:r>
            <a:endParaRPr dirty="0"/>
          </a:p>
        </p:txBody>
      </p:sp>
      <p:sp>
        <p:nvSpPr>
          <p:cNvPr id="851" name="Google Shape;851;p25"/>
          <p:cNvSpPr txBox="1"/>
          <p:nvPr/>
        </p:nvSpPr>
        <p:spPr>
          <a:xfrm>
            <a:off x="496957" y="1756177"/>
            <a:ext cx="3325696" cy="202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Es un test de esfuerzo de intensidad que se realiza en una pista plana que tiene como objetivo: Determinar la velocidad aeróbica máxima de cada persona.</a:t>
            </a:r>
            <a:endParaRPr sz="16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0EA013-D9F2-D734-09A6-0970FC18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E7F853-327F-303E-9804-3F5D1A72D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57" r="13402"/>
          <a:stretch/>
        </p:blipFill>
        <p:spPr>
          <a:xfrm flipH="1">
            <a:off x="4244010" y="1541624"/>
            <a:ext cx="4025348" cy="26078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9D5A009-3955-0444-796D-07D9FDB3C36B}"/>
              </a:ext>
            </a:extLst>
          </p:cNvPr>
          <p:cNvSpPr/>
          <p:nvPr/>
        </p:nvSpPr>
        <p:spPr>
          <a:xfrm>
            <a:off x="3548270" y="3781710"/>
            <a:ext cx="974035" cy="36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CB667F-F433-7EC1-D7E2-A4E2E0A62D57}"/>
              </a:ext>
            </a:extLst>
          </p:cNvPr>
          <p:cNvSpPr/>
          <p:nvPr/>
        </p:nvSpPr>
        <p:spPr>
          <a:xfrm>
            <a:off x="7991063" y="3767232"/>
            <a:ext cx="974035" cy="36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03F0BB0-30F7-8A1A-7671-54146C264884}"/>
              </a:ext>
            </a:extLst>
          </p:cNvPr>
          <p:cNvSpPr/>
          <p:nvPr/>
        </p:nvSpPr>
        <p:spPr>
          <a:xfrm>
            <a:off x="6056245" y="2241705"/>
            <a:ext cx="974035" cy="367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7"/>
          <p:cNvSpPr txBox="1">
            <a:spLocks noGrp="1"/>
          </p:cNvSpPr>
          <p:nvPr>
            <p:ph type="title"/>
          </p:nvPr>
        </p:nvSpPr>
        <p:spPr>
          <a:xfrm>
            <a:off x="311700" y="371174"/>
            <a:ext cx="8520600" cy="98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FLEXIBILIDAD</a:t>
            </a:r>
            <a:br>
              <a:rPr lang="en" dirty="0"/>
            </a:br>
            <a:r>
              <a:rPr lang="en" dirty="0"/>
              <a:t>“Sit And Reach”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7DC22-0882-4BB9-84F7-EB00CEEA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668F98-27C6-6B78-5A12-681B4685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39" r="26165"/>
          <a:stretch/>
        </p:blipFill>
        <p:spPr>
          <a:xfrm>
            <a:off x="4013099" y="1933642"/>
            <a:ext cx="2588793" cy="26581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6044B6-A202-E15A-13E4-50C5C5C5C69E}"/>
              </a:ext>
            </a:extLst>
          </p:cNvPr>
          <p:cNvSpPr txBox="1"/>
          <p:nvPr/>
        </p:nvSpPr>
        <p:spPr>
          <a:xfrm>
            <a:off x="631486" y="1847236"/>
            <a:ext cx="3304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Google Sans"/>
              </a:rPr>
              <a:t>Son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 pruebas de valoración basadas en medidas longitudinales que miden de manera global la elasticidad y flexibilidad de los músculos del tronco y los </a:t>
            </a:r>
            <a:r>
              <a:rPr lang="es-CL" sz="2000" dirty="0">
                <a:solidFill>
                  <a:schemeClr val="tx1"/>
                </a:solidFill>
                <a:latin typeface="Google Sans"/>
              </a:rPr>
              <a:t>isquiotibiales.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DFB4CE-6DE9-85DA-5AEE-44AAA4D6D4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r="6796"/>
          <a:stretch/>
        </p:blipFill>
        <p:spPr>
          <a:xfrm>
            <a:off x="6679095" y="447532"/>
            <a:ext cx="2122232" cy="369704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CF0592B1-895F-238D-A62E-27DB2539C1EF}"/>
              </a:ext>
            </a:extLst>
          </p:cNvPr>
          <p:cNvSpPr/>
          <p:nvPr/>
        </p:nvSpPr>
        <p:spPr>
          <a:xfrm>
            <a:off x="7312828" y="735716"/>
            <a:ext cx="854765" cy="139583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EAE8B91-BFBB-7E93-FE09-B6294D938189}"/>
              </a:ext>
            </a:extLst>
          </p:cNvPr>
          <p:cNvSpPr/>
          <p:nvPr/>
        </p:nvSpPr>
        <p:spPr>
          <a:xfrm>
            <a:off x="7312827" y="2296053"/>
            <a:ext cx="854765" cy="92378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68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7"/>
          <p:cNvSpPr txBox="1">
            <a:spLocks noGrp="1"/>
          </p:cNvSpPr>
          <p:nvPr>
            <p:ph type="title"/>
          </p:nvPr>
        </p:nvSpPr>
        <p:spPr>
          <a:xfrm>
            <a:off x="311700" y="371174"/>
            <a:ext cx="8520600" cy="98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ABDOMINALES</a:t>
            </a:r>
            <a:br>
              <a:rPr lang="es-CL" dirty="0"/>
            </a:br>
            <a:r>
              <a:rPr lang="es-CL" dirty="0"/>
              <a:t>“Tradicionales”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7DC22-0882-4BB9-84F7-EB00CEEA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EA2429-8C2B-4154-0249-A6D258E7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25" r="14339" b="52795"/>
          <a:stretch/>
        </p:blipFill>
        <p:spPr>
          <a:xfrm>
            <a:off x="3843866" y="1569731"/>
            <a:ext cx="3123290" cy="12703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5951E9-24C3-42D3-4E85-620A0624B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91" t="44503" b="12640"/>
          <a:stretch/>
        </p:blipFill>
        <p:spPr>
          <a:xfrm>
            <a:off x="6967156" y="1676659"/>
            <a:ext cx="1801922" cy="10647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B33AD5-C715-DECB-4388-4D225AD57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38"/>
          <a:stretch/>
        </p:blipFill>
        <p:spPr>
          <a:xfrm>
            <a:off x="5078896" y="2968193"/>
            <a:ext cx="3287366" cy="17931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6711A-57F6-3FC4-512F-97184714ACF5}"/>
              </a:ext>
            </a:extLst>
          </p:cNvPr>
          <p:cNvSpPr txBox="1"/>
          <p:nvPr/>
        </p:nvSpPr>
        <p:spPr>
          <a:xfrm>
            <a:off x="506348" y="1844808"/>
            <a:ext cx="30711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chemeClr val="tx1"/>
                </a:solidFill>
                <a:latin typeface="Google Sans"/>
              </a:rPr>
              <a:t>Los abdominales a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yudan a fortalecer los músculos del abdomen, mejorar la postura y estabilizar la columna, Además</a:t>
            </a:r>
            <a:r>
              <a:rPr lang="es-CL" sz="2000" dirty="0">
                <a:solidFill>
                  <a:schemeClr val="tx1"/>
                </a:solidFill>
                <a:latin typeface="Google Sans"/>
              </a:rPr>
              <a:t> </a:t>
            </a:r>
            <a:r>
              <a:rPr lang="es-CL" sz="2000" b="0" i="0" dirty="0">
                <a:solidFill>
                  <a:schemeClr val="tx1"/>
                </a:solidFill>
                <a:effectLst/>
                <a:latin typeface="Google Sans"/>
              </a:rPr>
              <a:t>pueden tonificar el abdomen y reducir la grasa abdominal.</a:t>
            </a:r>
            <a:r>
              <a:rPr lang="es-CL" sz="2000" dirty="0">
                <a:solidFill>
                  <a:schemeClr val="tx1"/>
                </a:solidFill>
                <a:latin typeface="Google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33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2"/>
          <p:cNvSpPr txBox="1">
            <a:spLocks noGrp="1"/>
          </p:cNvSpPr>
          <p:nvPr>
            <p:ph type="title"/>
          </p:nvPr>
        </p:nvSpPr>
        <p:spPr>
          <a:xfrm>
            <a:off x="439291" y="217346"/>
            <a:ext cx="8520600" cy="4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BENEFICIOS</a:t>
            </a:r>
            <a:endParaRPr dirty="0"/>
          </a:p>
        </p:txBody>
      </p:sp>
      <p:grpSp>
        <p:nvGrpSpPr>
          <p:cNvPr id="610" name="Google Shape;610;p22"/>
          <p:cNvGrpSpPr/>
          <p:nvPr/>
        </p:nvGrpSpPr>
        <p:grpSpPr>
          <a:xfrm>
            <a:off x="1791153" y="949654"/>
            <a:ext cx="1881288" cy="3612408"/>
            <a:chOff x="642836" y="1119775"/>
            <a:chExt cx="1881288" cy="3612408"/>
          </a:xfrm>
        </p:grpSpPr>
        <p:sp>
          <p:nvSpPr>
            <p:cNvPr id="611" name="Google Shape;611;p22"/>
            <p:cNvSpPr/>
            <p:nvPr/>
          </p:nvSpPr>
          <p:spPr>
            <a:xfrm flipH="1">
              <a:off x="1737241" y="1612343"/>
              <a:ext cx="716010" cy="545784"/>
            </a:xfrm>
            <a:custGeom>
              <a:avLst/>
              <a:gdLst/>
              <a:ahLst/>
              <a:cxnLst/>
              <a:rect l="l" t="t" r="r" b="b"/>
              <a:pathLst>
                <a:path w="13336" h="10165" extrusionOk="0">
                  <a:moveTo>
                    <a:pt x="1" y="458"/>
                  </a:moveTo>
                  <a:cubicBezTo>
                    <a:pt x="414" y="1275"/>
                    <a:pt x="2210" y="6259"/>
                    <a:pt x="3045" y="7561"/>
                  </a:cubicBezTo>
                  <a:cubicBezTo>
                    <a:pt x="3278" y="7947"/>
                    <a:pt x="4042" y="9177"/>
                    <a:pt x="4302" y="9473"/>
                  </a:cubicBezTo>
                  <a:cubicBezTo>
                    <a:pt x="4356" y="9536"/>
                    <a:pt x="4392" y="9608"/>
                    <a:pt x="4428" y="9698"/>
                  </a:cubicBezTo>
                  <a:lnTo>
                    <a:pt x="4428" y="9707"/>
                  </a:lnTo>
                  <a:cubicBezTo>
                    <a:pt x="4518" y="9976"/>
                    <a:pt x="4751" y="10156"/>
                    <a:pt x="5029" y="10156"/>
                  </a:cubicBezTo>
                  <a:lnTo>
                    <a:pt x="5514" y="10156"/>
                  </a:lnTo>
                  <a:cubicBezTo>
                    <a:pt x="6852" y="10165"/>
                    <a:pt x="8747" y="9527"/>
                    <a:pt x="10174" y="8989"/>
                  </a:cubicBezTo>
                  <a:cubicBezTo>
                    <a:pt x="10228" y="8962"/>
                    <a:pt x="10273" y="8953"/>
                    <a:pt x="10309" y="8935"/>
                  </a:cubicBezTo>
                  <a:cubicBezTo>
                    <a:pt x="12312" y="8082"/>
                    <a:pt x="13335" y="7193"/>
                    <a:pt x="13335" y="7193"/>
                  </a:cubicBezTo>
                  <a:lnTo>
                    <a:pt x="12868" y="4652"/>
                  </a:lnTo>
                  <a:lnTo>
                    <a:pt x="12563" y="4544"/>
                  </a:lnTo>
                  <a:lnTo>
                    <a:pt x="11270" y="3727"/>
                  </a:lnTo>
                  <a:cubicBezTo>
                    <a:pt x="9295" y="4625"/>
                    <a:pt x="7723" y="5630"/>
                    <a:pt x="6691" y="6052"/>
                  </a:cubicBezTo>
                  <a:cubicBezTo>
                    <a:pt x="6592" y="6097"/>
                    <a:pt x="6547" y="6169"/>
                    <a:pt x="6547" y="6169"/>
                  </a:cubicBezTo>
                  <a:cubicBezTo>
                    <a:pt x="4697" y="4741"/>
                    <a:pt x="3036" y="2802"/>
                    <a:pt x="1518" y="0"/>
                  </a:cubicBezTo>
                  <a:lnTo>
                    <a:pt x="630" y="279"/>
                  </a:lnTo>
                  <a:lnTo>
                    <a:pt x="630" y="2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 flipH="1">
              <a:off x="1737241" y="1625336"/>
              <a:ext cx="716010" cy="532791"/>
            </a:xfrm>
            <a:custGeom>
              <a:avLst/>
              <a:gdLst/>
              <a:ahLst/>
              <a:cxnLst/>
              <a:rect l="l" t="t" r="r" b="b"/>
              <a:pathLst>
                <a:path w="13336" h="9923" extrusionOk="0">
                  <a:moveTo>
                    <a:pt x="1" y="216"/>
                  </a:moveTo>
                  <a:cubicBezTo>
                    <a:pt x="414" y="1033"/>
                    <a:pt x="2210" y="6017"/>
                    <a:pt x="3045" y="7319"/>
                  </a:cubicBezTo>
                  <a:cubicBezTo>
                    <a:pt x="3278" y="7705"/>
                    <a:pt x="4042" y="8935"/>
                    <a:pt x="4302" y="9231"/>
                  </a:cubicBezTo>
                  <a:cubicBezTo>
                    <a:pt x="4356" y="9294"/>
                    <a:pt x="4392" y="9366"/>
                    <a:pt x="4428" y="9456"/>
                  </a:cubicBezTo>
                  <a:lnTo>
                    <a:pt x="4428" y="9465"/>
                  </a:lnTo>
                  <a:cubicBezTo>
                    <a:pt x="4518" y="9734"/>
                    <a:pt x="4751" y="9914"/>
                    <a:pt x="5029" y="9914"/>
                  </a:cubicBezTo>
                  <a:lnTo>
                    <a:pt x="5514" y="9914"/>
                  </a:lnTo>
                  <a:cubicBezTo>
                    <a:pt x="6852" y="9923"/>
                    <a:pt x="8747" y="9285"/>
                    <a:pt x="10174" y="8747"/>
                  </a:cubicBezTo>
                  <a:cubicBezTo>
                    <a:pt x="10228" y="8720"/>
                    <a:pt x="10273" y="8711"/>
                    <a:pt x="10309" y="8693"/>
                  </a:cubicBezTo>
                  <a:cubicBezTo>
                    <a:pt x="12312" y="7840"/>
                    <a:pt x="13335" y="6951"/>
                    <a:pt x="13335" y="6951"/>
                  </a:cubicBezTo>
                  <a:lnTo>
                    <a:pt x="12868" y="4410"/>
                  </a:lnTo>
                  <a:lnTo>
                    <a:pt x="12563" y="4302"/>
                  </a:lnTo>
                  <a:lnTo>
                    <a:pt x="12240" y="4544"/>
                  </a:lnTo>
                  <a:cubicBezTo>
                    <a:pt x="10866" y="4383"/>
                    <a:pt x="8513" y="4939"/>
                    <a:pt x="6691" y="5810"/>
                  </a:cubicBezTo>
                  <a:cubicBezTo>
                    <a:pt x="6592" y="5855"/>
                    <a:pt x="6547" y="5927"/>
                    <a:pt x="6547" y="5927"/>
                  </a:cubicBezTo>
                  <a:cubicBezTo>
                    <a:pt x="6547" y="5927"/>
                    <a:pt x="7175" y="8001"/>
                    <a:pt x="7032" y="8477"/>
                  </a:cubicBezTo>
                  <a:cubicBezTo>
                    <a:pt x="6879" y="8953"/>
                    <a:pt x="6502" y="9644"/>
                    <a:pt x="5820" y="9007"/>
                  </a:cubicBezTo>
                  <a:cubicBezTo>
                    <a:pt x="4311" y="7615"/>
                    <a:pt x="1168" y="1689"/>
                    <a:pt x="719" y="1"/>
                  </a:cubicBezTo>
                  <a:close/>
                </a:path>
              </a:pathLst>
            </a:custGeom>
            <a:solidFill>
              <a:srgbClr val="8A531D">
                <a:alpha val="43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 flipH="1">
              <a:off x="2362999" y="1412234"/>
              <a:ext cx="130735" cy="128325"/>
            </a:xfrm>
            <a:custGeom>
              <a:avLst/>
              <a:gdLst/>
              <a:ahLst/>
              <a:cxnLst/>
              <a:rect l="l" t="t" r="r" b="b"/>
              <a:pathLst>
                <a:path w="2435" h="2390" extrusionOk="0">
                  <a:moveTo>
                    <a:pt x="1" y="1473"/>
                  </a:moveTo>
                  <a:lnTo>
                    <a:pt x="845" y="1"/>
                  </a:lnTo>
                  <a:lnTo>
                    <a:pt x="2434" y="908"/>
                  </a:lnTo>
                  <a:lnTo>
                    <a:pt x="1590" y="23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 flipH="1">
              <a:off x="2331169" y="1404075"/>
              <a:ext cx="122556" cy="234848"/>
            </a:xfrm>
            <a:custGeom>
              <a:avLst/>
              <a:gdLst/>
              <a:ahLst/>
              <a:cxnLst/>
              <a:rect l="l" t="t" r="r" b="b"/>
              <a:pathLst>
                <a:path w="2264" h="4338" extrusionOk="0">
                  <a:moveTo>
                    <a:pt x="1527" y="3870"/>
                  </a:moveTo>
                  <a:lnTo>
                    <a:pt x="2165" y="2532"/>
                  </a:lnTo>
                  <a:cubicBezTo>
                    <a:pt x="2246" y="2371"/>
                    <a:pt x="2264" y="2182"/>
                    <a:pt x="2237" y="2003"/>
                  </a:cubicBezTo>
                  <a:lnTo>
                    <a:pt x="2039" y="1069"/>
                  </a:lnTo>
                  <a:cubicBezTo>
                    <a:pt x="2030" y="1015"/>
                    <a:pt x="1994" y="970"/>
                    <a:pt x="1949" y="934"/>
                  </a:cubicBezTo>
                  <a:lnTo>
                    <a:pt x="665" y="36"/>
                  </a:lnTo>
                  <a:cubicBezTo>
                    <a:pt x="603" y="0"/>
                    <a:pt x="540" y="36"/>
                    <a:pt x="531" y="90"/>
                  </a:cubicBezTo>
                  <a:lnTo>
                    <a:pt x="513" y="180"/>
                  </a:lnTo>
                  <a:cubicBezTo>
                    <a:pt x="468" y="512"/>
                    <a:pt x="594" y="835"/>
                    <a:pt x="845" y="1051"/>
                  </a:cubicBezTo>
                  <a:lnTo>
                    <a:pt x="1303" y="1437"/>
                  </a:lnTo>
                  <a:cubicBezTo>
                    <a:pt x="154" y="2452"/>
                    <a:pt x="190" y="3412"/>
                    <a:pt x="1" y="4337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 flipH="1">
              <a:off x="2386624" y="1389576"/>
              <a:ext cx="137500" cy="247415"/>
            </a:xfrm>
            <a:custGeom>
              <a:avLst/>
              <a:gdLst/>
              <a:ahLst/>
              <a:cxnLst/>
              <a:rect l="l" t="t" r="r" b="b"/>
              <a:pathLst>
                <a:path w="2561" h="4608" extrusionOk="0">
                  <a:moveTo>
                    <a:pt x="1321" y="4607"/>
                  </a:moveTo>
                  <a:lnTo>
                    <a:pt x="64" y="1779"/>
                  </a:lnTo>
                  <a:cubicBezTo>
                    <a:pt x="1" y="1617"/>
                    <a:pt x="10" y="1446"/>
                    <a:pt x="109" y="1303"/>
                  </a:cubicBezTo>
                  <a:lnTo>
                    <a:pt x="962" y="162"/>
                  </a:lnTo>
                  <a:cubicBezTo>
                    <a:pt x="1052" y="37"/>
                    <a:pt x="1231" y="1"/>
                    <a:pt x="1357" y="82"/>
                  </a:cubicBezTo>
                  <a:lnTo>
                    <a:pt x="1914" y="450"/>
                  </a:lnTo>
                  <a:cubicBezTo>
                    <a:pt x="2039" y="531"/>
                    <a:pt x="2084" y="692"/>
                    <a:pt x="2021" y="827"/>
                  </a:cubicBezTo>
                  <a:lnTo>
                    <a:pt x="1465" y="1922"/>
                  </a:lnTo>
                  <a:cubicBezTo>
                    <a:pt x="1007" y="1680"/>
                    <a:pt x="971" y="1455"/>
                    <a:pt x="1222" y="980"/>
                  </a:cubicBezTo>
                  <a:lnTo>
                    <a:pt x="899" y="1527"/>
                  </a:lnTo>
                  <a:cubicBezTo>
                    <a:pt x="899" y="1527"/>
                    <a:pt x="2075" y="2677"/>
                    <a:pt x="2228" y="3027"/>
                  </a:cubicBezTo>
                  <a:cubicBezTo>
                    <a:pt x="2560" y="3754"/>
                    <a:pt x="2039" y="4392"/>
                    <a:pt x="2039" y="43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 flipH="1">
              <a:off x="1052193" y="1468181"/>
              <a:ext cx="892381" cy="1223652"/>
            </a:xfrm>
            <a:custGeom>
              <a:avLst/>
              <a:gdLst/>
              <a:ahLst/>
              <a:cxnLst/>
              <a:rect l="l" t="t" r="r" b="b"/>
              <a:pathLst>
                <a:path w="16621" h="22790" extrusionOk="0">
                  <a:moveTo>
                    <a:pt x="4804" y="14870"/>
                  </a:moveTo>
                  <a:cubicBezTo>
                    <a:pt x="4804" y="14870"/>
                    <a:pt x="5882" y="17735"/>
                    <a:pt x="5325" y="19979"/>
                  </a:cubicBezTo>
                  <a:cubicBezTo>
                    <a:pt x="5064" y="20994"/>
                    <a:pt x="4984" y="22790"/>
                    <a:pt x="4984" y="22790"/>
                  </a:cubicBezTo>
                  <a:lnTo>
                    <a:pt x="15373" y="22745"/>
                  </a:lnTo>
                  <a:cubicBezTo>
                    <a:pt x="15373" y="22745"/>
                    <a:pt x="14178" y="20374"/>
                    <a:pt x="14142" y="19737"/>
                  </a:cubicBezTo>
                  <a:cubicBezTo>
                    <a:pt x="13999" y="16145"/>
                    <a:pt x="15983" y="10102"/>
                    <a:pt x="15983" y="8872"/>
                  </a:cubicBezTo>
                  <a:lnTo>
                    <a:pt x="16621" y="7902"/>
                  </a:lnTo>
                  <a:lnTo>
                    <a:pt x="14978" y="2820"/>
                  </a:lnTo>
                  <a:cubicBezTo>
                    <a:pt x="14978" y="2820"/>
                    <a:pt x="10991" y="2973"/>
                    <a:pt x="9922" y="2326"/>
                  </a:cubicBezTo>
                  <a:cubicBezTo>
                    <a:pt x="9366" y="1976"/>
                    <a:pt x="8297" y="162"/>
                    <a:pt x="8297" y="162"/>
                  </a:cubicBezTo>
                  <a:lnTo>
                    <a:pt x="6609" y="0"/>
                  </a:lnTo>
                  <a:lnTo>
                    <a:pt x="5711" y="539"/>
                  </a:lnTo>
                  <a:lnTo>
                    <a:pt x="5747" y="2748"/>
                  </a:lnTo>
                  <a:lnTo>
                    <a:pt x="6232" y="4625"/>
                  </a:lnTo>
                  <a:lnTo>
                    <a:pt x="1967" y="6088"/>
                  </a:lnTo>
                  <a:cubicBezTo>
                    <a:pt x="0" y="6627"/>
                    <a:pt x="3583" y="14098"/>
                    <a:pt x="4804" y="14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 flipH="1">
              <a:off x="1051206" y="1863030"/>
              <a:ext cx="264208" cy="826435"/>
            </a:xfrm>
            <a:custGeom>
              <a:avLst/>
              <a:gdLst/>
              <a:ahLst/>
              <a:cxnLst/>
              <a:rect l="l" t="t" r="r" b="b"/>
              <a:pathLst>
                <a:path w="4921" h="15392" extrusionOk="0">
                  <a:moveTo>
                    <a:pt x="2559" y="6214"/>
                  </a:moveTo>
                  <a:cubicBezTo>
                    <a:pt x="2559" y="6214"/>
                    <a:pt x="979" y="11530"/>
                    <a:pt x="1122" y="13164"/>
                  </a:cubicBezTo>
                  <a:cubicBezTo>
                    <a:pt x="1167" y="13703"/>
                    <a:pt x="1571" y="15391"/>
                    <a:pt x="1571" y="15391"/>
                  </a:cubicBezTo>
                  <a:lnTo>
                    <a:pt x="3673" y="15391"/>
                  </a:lnTo>
                  <a:cubicBezTo>
                    <a:pt x="3673" y="15391"/>
                    <a:pt x="2469" y="13020"/>
                    <a:pt x="2433" y="12383"/>
                  </a:cubicBezTo>
                  <a:cubicBezTo>
                    <a:pt x="2290" y="8791"/>
                    <a:pt x="4050" y="2748"/>
                    <a:pt x="4050" y="1518"/>
                  </a:cubicBezTo>
                  <a:lnTo>
                    <a:pt x="4921" y="548"/>
                  </a:lnTo>
                  <a:lnTo>
                    <a:pt x="3682" y="1"/>
                  </a:lnTo>
                  <a:cubicBezTo>
                    <a:pt x="3682" y="1"/>
                    <a:pt x="3448" y="4032"/>
                    <a:pt x="1751" y="5388"/>
                  </a:cubicBezTo>
                  <a:cubicBezTo>
                    <a:pt x="934" y="6026"/>
                    <a:pt x="0" y="6816"/>
                    <a:pt x="2559" y="6214"/>
                  </a:cubicBezTo>
                  <a:close/>
                </a:path>
              </a:pathLst>
            </a:custGeom>
            <a:solidFill>
              <a:srgbClr val="D6A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 flipH="1">
              <a:off x="1286487" y="1422382"/>
              <a:ext cx="374649" cy="411768"/>
            </a:xfrm>
            <a:custGeom>
              <a:avLst/>
              <a:gdLst/>
              <a:ahLst/>
              <a:cxnLst/>
              <a:rect l="l" t="t" r="r" b="b"/>
              <a:pathLst>
                <a:path w="6978" h="7669" extrusionOk="0">
                  <a:moveTo>
                    <a:pt x="944" y="5460"/>
                  </a:moveTo>
                  <a:cubicBezTo>
                    <a:pt x="2165" y="4948"/>
                    <a:pt x="1949" y="4679"/>
                    <a:pt x="2273" y="5379"/>
                  </a:cubicBezTo>
                  <a:cubicBezTo>
                    <a:pt x="2659" y="6160"/>
                    <a:pt x="2919" y="6959"/>
                    <a:pt x="3189" y="7669"/>
                  </a:cubicBezTo>
                  <a:cubicBezTo>
                    <a:pt x="3584" y="6789"/>
                    <a:pt x="6448" y="4948"/>
                    <a:pt x="6978" y="4652"/>
                  </a:cubicBezTo>
                  <a:cubicBezTo>
                    <a:pt x="6798" y="4706"/>
                    <a:pt x="4365" y="6061"/>
                    <a:pt x="3323" y="5774"/>
                  </a:cubicBezTo>
                  <a:cubicBezTo>
                    <a:pt x="2982" y="5684"/>
                    <a:pt x="2632" y="4759"/>
                    <a:pt x="2847" y="3700"/>
                  </a:cubicBezTo>
                  <a:cubicBezTo>
                    <a:pt x="2946" y="3188"/>
                    <a:pt x="3189" y="2515"/>
                    <a:pt x="3620" y="2021"/>
                  </a:cubicBezTo>
                  <a:lnTo>
                    <a:pt x="962" y="0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8A531D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 flipH="1">
              <a:off x="1459525" y="2475331"/>
              <a:ext cx="54066" cy="35706"/>
            </a:xfrm>
            <a:custGeom>
              <a:avLst/>
              <a:gdLst/>
              <a:ahLst/>
              <a:cxnLst/>
              <a:rect l="l" t="t" r="r" b="b"/>
              <a:pathLst>
                <a:path w="1007" h="665" extrusionOk="0">
                  <a:moveTo>
                    <a:pt x="934" y="665"/>
                  </a:moveTo>
                  <a:cubicBezTo>
                    <a:pt x="1006" y="485"/>
                    <a:pt x="692" y="0"/>
                    <a:pt x="1" y="557"/>
                  </a:cubicBezTo>
                  <a:cubicBezTo>
                    <a:pt x="324" y="512"/>
                    <a:pt x="800" y="548"/>
                    <a:pt x="934" y="665"/>
                  </a:cubicBezTo>
                  <a:close/>
                </a:path>
              </a:pathLst>
            </a:custGeom>
            <a:solidFill>
              <a:srgbClr val="D6A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 flipH="1">
              <a:off x="1518863" y="1991729"/>
              <a:ext cx="320637" cy="274906"/>
            </a:xfrm>
            <a:custGeom>
              <a:avLst/>
              <a:gdLst/>
              <a:ahLst/>
              <a:cxnLst/>
              <a:rect l="l" t="t" r="r" b="b"/>
              <a:pathLst>
                <a:path w="5972" h="5120" extrusionOk="0">
                  <a:moveTo>
                    <a:pt x="1" y="19"/>
                  </a:moveTo>
                  <a:cubicBezTo>
                    <a:pt x="557" y="1366"/>
                    <a:pt x="1626" y="4347"/>
                    <a:pt x="2847" y="5119"/>
                  </a:cubicBezTo>
                  <a:cubicBezTo>
                    <a:pt x="3323" y="4598"/>
                    <a:pt x="5056" y="4527"/>
                    <a:pt x="5496" y="3494"/>
                  </a:cubicBezTo>
                  <a:cubicBezTo>
                    <a:pt x="5972" y="2372"/>
                    <a:pt x="5837" y="2039"/>
                    <a:pt x="4490" y="3045"/>
                  </a:cubicBezTo>
                  <a:cubicBezTo>
                    <a:pt x="3781" y="3575"/>
                    <a:pt x="2623" y="4248"/>
                    <a:pt x="1868" y="3656"/>
                  </a:cubicBezTo>
                  <a:cubicBezTo>
                    <a:pt x="1123" y="3072"/>
                    <a:pt x="881" y="1"/>
                    <a:pt x="1" y="19"/>
                  </a:cubicBezTo>
                  <a:close/>
                </a:path>
              </a:pathLst>
            </a:custGeom>
            <a:solidFill>
              <a:srgbClr val="D6A3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 flipH="1">
              <a:off x="1359297" y="1124929"/>
              <a:ext cx="478271" cy="514482"/>
            </a:xfrm>
            <a:custGeom>
              <a:avLst/>
              <a:gdLst/>
              <a:ahLst/>
              <a:cxnLst/>
              <a:rect l="l" t="t" r="r" b="b"/>
              <a:pathLst>
                <a:path w="8908" h="9582" extrusionOk="0">
                  <a:moveTo>
                    <a:pt x="279" y="4625"/>
                  </a:moveTo>
                  <a:cubicBezTo>
                    <a:pt x="279" y="4696"/>
                    <a:pt x="324" y="4804"/>
                    <a:pt x="378" y="4903"/>
                  </a:cubicBezTo>
                  <a:lnTo>
                    <a:pt x="378" y="4903"/>
                  </a:lnTo>
                  <a:cubicBezTo>
                    <a:pt x="423" y="4966"/>
                    <a:pt x="467" y="5038"/>
                    <a:pt x="521" y="5100"/>
                  </a:cubicBezTo>
                  <a:cubicBezTo>
                    <a:pt x="557" y="5136"/>
                    <a:pt x="575" y="5172"/>
                    <a:pt x="611" y="5208"/>
                  </a:cubicBezTo>
                  <a:cubicBezTo>
                    <a:pt x="755" y="5352"/>
                    <a:pt x="791" y="5576"/>
                    <a:pt x="710" y="5756"/>
                  </a:cubicBezTo>
                  <a:lnTo>
                    <a:pt x="611" y="5980"/>
                  </a:lnTo>
                  <a:lnTo>
                    <a:pt x="27" y="7318"/>
                  </a:lnTo>
                  <a:cubicBezTo>
                    <a:pt x="18" y="7345"/>
                    <a:pt x="1" y="7381"/>
                    <a:pt x="1" y="7417"/>
                  </a:cubicBezTo>
                  <a:cubicBezTo>
                    <a:pt x="1" y="7525"/>
                    <a:pt x="72" y="7633"/>
                    <a:pt x="180" y="7677"/>
                  </a:cubicBezTo>
                  <a:lnTo>
                    <a:pt x="916" y="7929"/>
                  </a:lnTo>
                  <a:lnTo>
                    <a:pt x="1141" y="8620"/>
                  </a:lnTo>
                  <a:lnTo>
                    <a:pt x="1285" y="9069"/>
                  </a:lnTo>
                  <a:lnTo>
                    <a:pt x="1347" y="9276"/>
                  </a:lnTo>
                  <a:cubicBezTo>
                    <a:pt x="1419" y="9473"/>
                    <a:pt x="1608" y="9581"/>
                    <a:pt x="1814" y="9545"/>
                  </a:cubicBezTo>
                  <a:lnTo>
                    <a:pt x="2730" y="9357"/>
                  </a:lnTo>
                  <a:lnTo>
                    <a:pt x="4697" y="8827"/>
                  </a:lnTo>
                  <a:cubicBezTo>
                    <a:pt x="5271" y="8674"/>
                    <a:pt x="5657" y="8135"/>
                    <a:pt x="5613" y="7543"/>
                  </a:cubicBezTo>
                  <a:lnTo>
                    <a:pt x="5568" y="6842"/>
                  </a:lnTo>
                  <a:lnTo>
                    <a:pt x="5568" y="6842"/>
                  </a:lnTo>
                  <a:lnTo>
                    <a:pt x="5819" y="6744"/>
                  </a:lnTo>
                  <a:lnTo>
                    <a:pt x="5864" y="6735"/>
                  </a:lnTo>
                  <a:lnTo>
                    <a:pt x="6376" y="6528"/>
                  </a:lnTo>
                  <a:lnTo>
                    <a:pt x="6376" y="6528"/>
                  </a:lnTo>
                  <a:lnTo>
                    <a:pt x="6852" y="6340"/>
                  </a:lnTo>
                  <a:lnTo>
                    <a:pt x="8082" y="7121"/>
                  </a:lnTo>
                  <a:cubicBezTo>
                    <a:pt x="8612" y="6304"/>
                    <a:pt x="8908" y="5298"/>
                    <a:pt x="8836" y="4283"/>
                  </a:cubicBezTo>
                  <a:cubicBezTo>
                    <a:pt x="8666" y="1715"/>
                    <a:pt x="6502" y="0"/>
                    <a:pt x="3996" y="153"/>
                  </a:cubicBezTo>
                  <a:cubicBezTo>
                    <a:pt x="3754" y="180"/>
                    <a:pt x="3520" y="225"/>
                    <a:pt x="3278" y="288"/>
                  </a:cubicBezTo>
                  <a:cubicBezTo>
                    <a:pt x="2012" y="683"/>
                    <a:pt x="880" y="1814"/>
                    <a:pt x="512" y="2703"/>
                  </a:cubicBezTo>
                  <a:cubicBezTo>
                    <a:pt x="189" y="3502"/>
                    <a:pt x="243" y="4149"/>
                    <a:pt x="279" y="4625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 flipH="1">
              <a:off x="1359297" y="1124929"/>
              <a:ext cx="478271" cy="514482"/>
            </a:xfrm>
            <a:custGeom>
              <a:avLst/>
              <a:gdLst/>
              <a:ahLst/>
              <a:cxnLst/>
              <a:rect l="l" t="t" r="r" b="b"/>
              <a:pathLst>
                <a:path w="8908" h="9582" extrusionOk="0">
                  <a:moveTo>
                    <a:pt x="279" y="4625"/>
                  </a:moveTo>
                  <a:cubicBezTo>
                    <a:pt x="279" y="4696"/>
                    <a:pt x="324" y="4804"/>
                    <a:pt x="378" y="4903"/>
                  </a:cubicBezTo>
                  <a:lnTo>
                    <a:pt x="378" y="4903"/>
                  </a:lnTo>
                  <a:cubicBezTo>
                    <a:pt x="423" y="4966"/>
                    <a:pt x="467" y="5038"/>
                    <a:pt x="521" y="5100"/>
                  </a:cubicBezTo>
                  <a:cubicBezTo>
                    <a:pt x="557" y="5136"/>
                    <a:pt x="575" y="5172"/>
                    <a:pt x="611" y="5208"/>
                  </a:cubicBezTo>
                  <a:cubicBezTo>
                    <a:pt x="755" y="5352"/>
                    <a:pt x="791" y="5576"/>
                    <a:pt x="710" y="5756"/>
                  </a:cubicBezTo>
                  <a:lnTo>
                    <a:pt x="611" y="5980"/>
                  </a:lnTo>
                  <a:lnTo>
                    <a:pt x="27" y="7318"/>
                  </a:lnTo>
                  <a:cubicBezTo>
                    <a:pt x="18" y="7345"/>
                    <a:pt x="1" y="7381"/>
                    <a:pt x="1" y="7417"/>
                  </a:cubicBezTo>
                  <a:cubicBezTo>
                    <a:pt x="1" y="7525"/>
                    <a:pt x="72" y="7633"/>
                    <a:pt x="180" y="7677"/>
                  </a:cubicBezTo>
                  <a:lnTo>
                    <a:pt x="916" y="7929"/>
                  </a:lnTo>
                  <a:lnTo>
                    <a:pt x="1141" y="8620"/>
                  </a:lnTo>
                  <a:lnTo>
                    <a:pt x="1285" y="9069"/>
                  </a:lnTo>
                  <a:lnTo>
                    <a:pt x="1347" y="9276"/>
                  </a:lnTo>
                  <a:cubicBezTo>
                    <a:pt x="1419" y="9473"/>
                    <a:pt x="1608" y="9581"/>
                    <a:pt x="1814" y="9545"/>
                  </a:cubicBezTo>
                  <a:lnTo>
                    <a:pt x="2730" y="9357"/>
                  </a:lnTo>
                  <a:lnTo>
                    <a:pt x="4697" y="8827"/>
                  </a:lnTo>
                  <a:cubicBezTo>
                    <a:pt x="5271" y="8674"/>
                    <a:pt x="5657" y="8135"/>
                    <a:pt x="5613" y="7543"/>
                  </a:cubicBezTo>
                  <a:lnTo>
                    <a:pt x="5568" y="6842"/>
                  </a:lnTo>
                  <a:lnTo>
                    <a:pt x="5568" y="6842"/>
                  </a:lnTo>
                  <a:lnTo>
                    <a:pt x="5819" y="6744"/>
                  </a:lnTo>
                  <a:lnTo>
                    <a:pt x="5864" y="6735"/>
                  </a:lnTo>
                  <a:lnTo>
                    <a:pt x="6376" y="6528"/>
                  </a:lnTo>
                  <a:lnTo>
                    <a:pt x="6376" y="6528"/>
                  </a:lnTo>
                  <a:lnTo>
                    <a:pt x="6852" y="6340"/>
                  </a:lnTo>
                  <a:lnTo>
                    <a:pt x="8082" y="7121"/>
                  </a:lnTo>
                  <a:cubicBezTo>
                    <a:pt x="8612" y="6304"/>
                    <a:pt x="8908" y="5298"/>
                    <a:pt x="8836" y="4283"/>
                  </a:cubicBezTo>
                  <a:cubicBezTo>
                    <a:pt x="8666" y="1715"/>
                    <a:pt x="6502" y="0"/>
                    <a:pt x="3996" y="153"/>
                  </a:cubicBezTo>
                  <a:cubicBezTo>
                    <a:pt x="3754" y="180"/>
                    <a:pt x="3520" y="225"/>
                    <a:pt x="3278" y="288"/>
                  </a:cubicBezTo>
                  <a:cubicBezTo>
                    <a:pt x="2012" y="683"/>
                    <a:pt x="880" y="1814"/>
                    <a:pt x="512" y="2703"/>
                  </a:cubicBezTo>
                  <a:cubicBezTo>
                    <a:pt x="189" y="3502"/>
                    <a:pt x="243" y="4149"/>
                    <a:pt x="279" y="46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 flipH="1">
              <a:off x="1353497" y="1119775"/>
              <a:ext cx="456097" cy="445379"/>
            </a:xfrm>
            <a:custGeom>
              <a:avLst/>
              <a:gdLst/>
              <a:ahLst/>
              <a:cxnLst/>
              <a:rect l="l" t="t" r="r" b="b"/>
              <a:pathLst>
                <a:path w="8495" h="8295" extrusionOk="0">
                  <a:moveTo>
                    <a:pt x="4007" y="1"/>
                  </a:moveTo>
                  <a:cubicBezTo>
                    <a:pt x="3869" y="1"/>
                    <a:pt x="3727" y="6"/>
                    <a:pt x="3583" y="15"/>
                  </a:cubicBezTo>
                  <a:cubicBezTo>
                    <a:pt x="1177" y="168"/>
                    <a:pt x="162" y="1955"/>
                    <a:pt x="0" y="2799"/>
                  </a:cubicBezTo>
                  <a:cubicBezTo>
                    <a:pt x="249" y="2960"/>
                    <a:pt x="872" y="3120"/>
                    <a:pt x="1418" y="3120"/>
                  </a:cubicBezTo>
                  <a:cubicBezTo>
                    <a:pt x="1483" y="3120"/>
                    <a:pt x="1546" y="3118"/>
                    <a:pt x="1608" y="3113"/>
                  </a:cubicBezTo>
                  <a:cubicBezTo>
                    <a:pt x="2326" y="3068"/>
                    <a:pt x="2838" y="2997"/>
                    <a:pt x="3206" y="2934"/>
                  </a:cubicBezTo>
                  <a:cubicBezTo>
                    <a:pt x="3258" y="2924"/>
                    <a:pt x="3310" y="2919"/>
                    <a:pt x="3362" y="2919"/>
                  </a:cubicBezTo>
                  <a:cubicBezTo>
                    <a:pt x="3774" y="2919"/>
                    <a:pt x="4125" y="3230"/>
                    <a:pt x="4149" y="3661"/>
                  </a:cubicBezTo>
                  <a:lnTo>
                    <a:pt x="4301" y="5843"/>
                  </a:lnTo>
                  <a:lnTo>
                    <a:pt x="5074" y="5798"/>
                  </a:lnTo>
                  <a:cubicBezTo>
                    <a:pt x="5181" y="6903"/>
                    <a:pt x="5873" y="7791"/>
                    <a:pt x="6905" y="8294"/>
                  </a:cubicBezTo>
                  <a:cubicBezTo>
                    <a:pt x="6932" y="8240"/>
                    <a:pt x="7462" y="7540"/>
                    <a:pt x="7669" y="7217"/>
                  </a:cubicBezTo>
                  <a:cubicBezTo>
                    <a:pt x="8189" y="6400"/>
                    <a:pt x="8495" y="5376"/>
                    <a:pt x="8432" y="4379"/>
                  </a:cubicBezTo>
                  <a:cubicBezTo>
                    <a:pt x="8269" y="1933"/>
                    <a:pt x="6771" y="1"/>
                    <a:pt x="40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 flipH="1">
              <a:off x="1476439" y="1386193"/>
              <a:ext cx="67542" cy="110499"/>
            </a:xfrm>
            <a:custGeom>
              <a:avLst/>
              <a:gdLst/>
              <a:ahLst/>
              <a:cxnLst/>
              <a:rect l="l" t="t" r="r" b="b"/>
              <a:pathLst>
                <a:path w="1258" h="2058" extrusionOk="0">
                  <a:moveTo>
                    <a:pt x="118" y="2057"/>
                  </a:moveTo>
                  <a:lnTo>
                    <a:pt x="387" y="1976"/>
                  </a:lnTo>
                  <a:cubicBezTo>
                    <a:pt x="917" y="1833"/>
                    <a:pt x="1258" y="1339"/>
                    <a:pt x="1231" y="791"/>
                  </a:cubicBezTo>
                  <a:lnTo>
                    <a:pt x="1213" y="585"/>
                  </a:lnTo>
                  <a:cubicBezTo>
                    <a:pt x="1195" y="252"/>
                    <a:pt x="917" y="1"/>
                    <a:pt x="576" y="28"/>
                  </a:cubicBezTo>
                  <a:lnTo>
                    <a:pt x="477" y="37"/>
                  </a:lnTo>
                  <a:cubicBezTo>
                    <a:pt x="207" y="55"/>
                    <a:pt x="1" y="279"/>
                    <a:pt x="28" y="549"/>
                  </a:cubicBezTo>
                  <a:close/>
                </a:path>
              </a:pathLst>
            </a:custGeom>
            <a:solidFill>
              <a:srgbClr val="E3B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 flipH="1">
              <a:off x="1719396" y="1391509"/>
              <a:ext cx="117205" cy="164943"/>
            </a:xfrm>
            <a:custGeom>
              <a:avLst/>
              <a:gdLst/>
              <a:ahLst/>
              <a:cxnLst/>
              <a:rect l="l" t="t" r="r" b="b"/>
              <a:pathLst>
                <a:path w="2183" h="3072" extrusionOk="0">
                  <a:moveTo>
                    <a:pt x="512" y="144"/>
                  </a:moveTo>
                  <a:cubicBezTo>
                    <a:pt x="548" y="180"/>
                    <a:pt x="575" y="216"/>
                    <a:pt x="602" y="252"/>
                  </a:cubicBezTo>
                  <a:cubicBezTo>
                    <a:pt x="755" y="396"/>
                    <a:pt x="782" y="620"/>
                    <a:pt x="710" y="800"/>
                  </a:cubicBezTo>
                  <a:lnTo>
                    <a:pt x="602" y="1024"/>
                  </a:lnTo>
                  <a:lnTo>
                    <a:pt x="18" y="2362"/>
                  </a:lnTo>
                  <a:cubicBezTo>
                    <a:pt x="9" y="2398"/>
                    <a:pt x="0" y="2425"/>
                    <a:pt x="0" y="2461"/>
                  </a:cubicBezTo>
                  <a:cubicBezTo>
                    <a:pt x="0" y="2578"/>
                    <a:pt x="63" y="2677"/>
                    <a:pt x="180" y="2721"/>
                  </a:cubicBezTo>
                  <a:lnTo>
                    <a:pt x="907" y="2982"/>
                  </a:lnTo>
                  <a:cubicBezTo>
                    <a:pt x="907" y="2982"/>
                    <a:pt x="1365" y="3072"/>
                    <a:pt x="1347" y="2892"/>
                  </a:cubicBezTo>
                  <a:cubicBezTo>
                    <a:pt x="1311" y="2650"/>
                    <a:pt x="584" y="2955"/>
                    <a:pt x="503" y="2587"/>
                  </a:cubicBezTo>
                  <a:cubicBezTo>
                    <a:pt x="458" y="2362"/>
                    <a:pt x="791" y="988"/>
                    <a:pt x="907" y="845"/>
                  </a:cubicBezTo>
                  <a:cubicBezTo>
                    <a:pt x="1060" y="791"/>
                    <a:pt x="1608" y="755"/>
                    <a:pt x="2182" y="890"/>
                  </a:cubicBezTo>
                  <a:cubicBezTo>
                    <a:pt x="1913" y="719"/>
                    <a:pt x="1554" y="531"/>
                    <a:pt x="1168" y="513"/>
                  </a:cubicBezTo>
                  <a:cubicBezTo>
                    <a:pt x="1132" y="396"/>
                    <a:pt x="1213" y="153"/>
                    <a:pt x="1276" y="37"/>
                  </a:cubicBezTo>
                  <a:cubicBezTo>
                    <a:pt x="1114" y="1"/>
                    <a:pt x="710" y="19"/>
                    <a:pt x="512" y="144"/>
                  </a:cubicBezTo>
                  <a:close/>
                </a:path>
              </a:pathLst>
            </a:custGeom>
            <a:solidFill>
              <a:srgbClr val="8A531D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 flipH="1">
              <a:off x="642836" y="1585336"/>
              <a:ext cx="534699" cy="1252592"/>
            </a:xfrm>
            <a:custGeom>
              <a:avLst/>
              <a:gdLst/>
              <a:ahLst/>
              <a:cxnLst/>
              <a:rect l="l" t="t" r="r" b="b"/>
              <a:pathLst>
                <a:path w="9959" h="23329" extrusionOk="0">
                  <a:moveTo>
                    <a:pt x="0" y="2811"/>
                  </a:moveTo>
                  <a:cubicBezTo>
                    <a:pt x="18" y="3772"/>
                    <a:pt x="970" y="5765"/>
                    <a:pt x="2281" y="6537"/>
                  </a:cubicBezTo>
                  <a:cubicBezTo>
                    <a:pt x="5181" y="9141"/>
                    <a:pt x="5558" y="9949"/>
                    <a:pt x="6447" y="10820"/>
                  </a:cubicBezTo>
                  <a:cubicBezTo>
                    <a:pt x="4786" y="14996"/>
                    <a:pt x="4984" y="18291"/>
                    <a:pt x="2990" y="20078"/>
                  </a:cubicBezTo>
                  <a:cubicBezTo>
                    <a:pt x="2730" y="20312"/>
                    <a:pt x="2407" y="21479"/>
                    <a:pt x="2550" y="21802"/>
                  </a:cubicBezTo>
                  <a:cubicBezTo>
                    <a:pt x="2613" y="21973"/>
                    <a:pt x="2945" y="22054"/>
                    <a:pt x="2945" y="22054"/>
                  </a:cubicBezTo>
                  <a:cubicBezTo>
                    <a:pt x="2945" y="22054"/>
                    <a:pt x="2936" y="22503"/>
                    <a:pt x="2972" y="22691"/>
                  </a:cubicBezTo>
                  <a:cubicBezTo>
                    <a:pt x="3008" y="22817"/>
                    <a:pt x="3107" y="23131"/>
                    <a:pt x="3233" y="23131"/>
                  </a:cubicBezTo>
                  <a:cubicBezTo>
                    <a:pt x="3583" y="23131"/>
                    <a:pt x="3646" y="22952"/>
                    <a:pt x="3798" y="22969"/>
                  </a:cubicBezTo>
                  <a:cubicBezTo>
                    <a:pt x="3888" y="22996"/>
                    <a:pt x="3960" y="23329"/>
                    <a:pt x="4113" y="23329"/>
                  </a:cubicBezTo>
                  <a:cubicBezTo>
                    <a:pt x="4409" y="23329"/>
                    <a:pt x="4472" y="23050"/>
                    <a:pt x="4607" y="23077"/>
                  </a:cubicBezTo>
                  <a:cubicBezTo>
                    <a:pt x="4696" y="23086"/>
                    <a:pt x="4705" y="23329"/>
                    <a:pt x="4840" y="23329"/>
                  </a:cubicBezTo>
                  <a:cubicBezTo>
                    <a:pt x="5145" y="23329"/>
                    <a:pt x="5253" y="22961"/>
                    <a:pt x="5388" y="22961"/>
                  </a:cubicBezTo>
                  <a:cubicBezTo>
                    <a:pt x="5522" y="22961"/>
                    <a:pt x="5531" y="23176"/>
                    <a:pt x="5864" y="23176"/>
                  </a:cubicBezTo>
                  <a:cubicBezTo>
                    <a:pt x="6277" y="23176"/>
                    <a:pt x="5962" y="19809"/>
                    <a:pt x="5962" y="19809"/>
                  </a:cubicBezTo>
                  <a:cubicBezTo>
                    <a:pt x="7426" y="14978"/>
                    <a:pt x="7722" y="15229"/>
                    <a:pt x="9554" y="11952"/>
                  </a:cubicBezTo>
                  <a:cubicBezTo>
                    <a:pt x="9806" y="11503"/>
                    <a:pt x="9958" y="10740"/>
                    <a:pt x="9895" y="10488"/>
                  </a:cubicBezTo>
                  <a:cubicBezTo>
                    <a:pt x="9464" y="8863"/>
                    <a:pt x="6079" y="3646"/>
                    <a:pt x="3385" y="952"/>
                  </a:cubicBezTo>
                  <a:cubicBezTo>
                    <a:pt x="2425" y="0"/>
                    <a:pt x="862" y="449"/>
                    <a:pt x="359" y="1410"/>
                  </a:cubicBezTo>
                  <a:cubicBezTo>
                    <a:pt x="162" y="1796"/>
                    <a:pt x="45" y="2173"/>
                    <a:pt x="18" y="2542"/>
                  </a:cubicBezTo>
                  <a:cubicBezTo>
                    <a:pt x="18" y="2604"/>
                    <a:pt x="0" y="2649"/>
                    <a:pt x="0" y="27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 flipH="1">
              <a:off x="767719" y="1721767"/>
              <a:ext cx="409816" cy="1047702"/>
            </a:xfrm>
            <a:custGeom>
              <a:avLst/>
              <a:gdLst/>
              <a:ahLst/>
              <a:cxnLst/>
              <a:rect l="l" t="t" r="r" b="b"/>
              <a:pathLst>
                <a:path w="7633" h="19513" extrusionOk="0">
                  <a:moveTo>
                    <a:pt x="0" y="270"/>
                  </a:moveTo>
                  <a:cubicBezTo>
                    <a:pt x="18" y="1231"/>
                    <a:pt x="943" y="3251"/>
                    <a:pt x="2263" y="4032"/>
                  </a:cubicBezTo>
                  <a:cubicBezTo>
                    <a:pt x="4957" y="6394"/>
                    <a:pt x="5558" y="7426"/>
                    <a:pt x="6447" y="8279"/>
                  </a:cubicBezTo>
                  <a:cubicBezTo>
                    <a:pt x="4786" y="12455"/>
                    <a:pt x="4984" y="15687"/>
                    <a:pt x="2990" y="17537"/>
                  </a:cubicBezTo>
                  <a:cubicBezTo>
                    <a:pt x="2730" y="17771"/>
                    <a:pt x="2407" y="18938"/>
                    <a:pt x="2550" y="19261"/>
                  </a:cubicBezTo>
                  <a:cubicBezTo>
                    <a:pt x="2613" y="19432"/>
                    <a:pt x="2945" y="19513"/>
                    <a:pt x="2945" y="19513"/>
                  </a:cubicBezTo>
                  <a:cubicBezTo>
                    <a:pt x="2945" y="18480"/>
                    <a:pt x="3511" y="17393"/>
                    <a:pt x="4176" y="17465"/>
                  </a:cubicBezTo>
                  <a:cubicBezTo>
                    <a:pt x="4391" y="17492"/>
                    <a:pt x="4607" y="17393"/>
                    <a:pt x="4669" y="17178"/>
                  </a:cubicBezTo>
                  <a:cubicBezTo>
                    <a:pt x="5011" y="16136"/>
                    <a:pt x="5433" y="15418"/>
                    <a:pt x="5594" y="14978"/>
                  </a:cubicBezTo>
                  <a:cubicBezTo>
                    <a:pt x="5873" y="14215"/>
                    <a:pt x="7543" y="9357"/>
                    <a:pt x="7633" y="8369"/>
                  </a:cubicBezTo>
                  <a:cubicBezTo>
                    <a:pt x="6869" y="8082"/>
                    <a:pt x="4795" y="6493"/>
                    <a:pt x="4391" y="3682"/>
                  </a:cubicBezTo>
                  <a:cubicBezTo>
                    <a:pt x="3709" y="3134"/>
                    <a:pt x="314" y="2452"/>
                    <a:pt x="18" y="1"/>
                  </a:cubicBezTo>
                  <a:cubicBezTo>
                    <a:pt x="18" y="63"/>
                    <a:pt x="0" y="108"/>
                    <a:pt x="0" y="162"/>
                  </a:cubicBezTo>
                  <a:close/>
                </a:path>
              </a:pathLst>
            </a:custGeom>
            <a:solidFill>
              <a:srgbClr val="8A531D">
                <a:alpha val="43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 flipH="1">
              <a:off x="1288908" y="2692728"/>
              <a:ext cx="516820" cy="1995589"/>
            </a:xfrm>
            <a:custGeom>
              <a:avLst/>
              <a:gdLst/>
              <a:ahLst/>
              <a:cxnLst/>
              <a:rect l="l" t="t" r="r" b="b"/>
              <a:pathLst>
                <a:path w="9626" h="37167" extrusionOk="0">
                  <a:moveTo>
                    <a:pt x="108" y="36762"/>
                  </a:moveTo>
                  <a:cubicBezTo>
                    <a:pt x="117" y="36807"/>
                    <a:pt x="144" y="36852"/>
                    <a:pt x="180" y="36897"/>
                  </a:cubicBezTo>
                  <a:cubicBezTo>
                    <a:pt x="377" y="37166"/>
                    <a:pt x="1401" y="36978"/>
                    <a:pt x="1751" y="36753"/>
                  </a:cubicBezTo>
                  <a:cubicBezTo>
                    <a:pt x="3825" y="37112"/>
                    <a:pt x="4580" y="36053"/>
                    <a:pt x="7480" y="36502"/>
                  </a:cubicBezTo>
                  <a:cubicBezTo>
                    <a:pt x="8710" y="36690"/>
                    <a:pt x="9626" y="35774"/>
                    <a:pt x="8638" y="34302"/>
                  </a:cubicBezTo>
                  <a:cubicBezTo>
                    <a:pt x="5091" y="28950"/>
                    <a:pt x="7785" y="22440"/>
                    <a:pt x="5181" y="19342"/>
                  </a:cubicBezTo>
                  <a:lnTo>
                    <a:pt x="5181" y="19217"/>
                  </a:lnTo>
                  <a:lnTo>
                    <a:pt x="5190" y="18813"/>
                  </a:lnTo>
                  <a:cubicBezTo>
                    <a:pt x="5199" y="18678"/>
                    <a:pt x="5217" y="18543"/>
                    <a:pt x="5226" y="18399"/>
                  </a:cubicBezTo>
                  <a:lnTo>
                    <a:pt x="5244" y="18175"/>
                  </a:lnTo>
                  <a:cubicBezTo>
                    <a:pt x="5271" y="18031"/>
                    <a:pt x="5298" y="17870"/>
                    <a:pt x="5316" y="17726"/>
                  </a:cubicBezTo>
                  <a:cubicBezTo>
                    <a:pt x="5325" y="17645"/>
                    <a:pt x="5334" y="17564"/>
                    <a:pt x="5361" y="17493"/>
                  </a:cubicBezTo>
                  <a:cubicBezTo>
                    <a:pt x="5397" y="17277"/>
                    <a:pt x="5442" y="17062"/>
                    <a:pt x="5495" y="16837"/>
                  </a:cubicBezTo>
                  <a:cubicBezTo>
                    <a:pt x="6259" y="13290"/>
                    <a:pt x="8153" y="8423"/>
                    <a:pt x="8153" y="5308"/>
                  </a:cubicBezTo>
                  <a:cubicBezTo>
                    <a:pt x="8153" y="5308"/>
                    <a:pt x="7067" y="4446"/>
                    <a:pt x="5747" y="3494"/>
                  </a:cubicBezTo>
                  <a:cubicBezTo>
                    <a:pt x="4131" y="2327"/>
                    <a:pt x="3125" y="28"/>
                    <a:pt x="2398" y="1"/>
                  </a:cubicBezTo>
                  <a:cubicBezTo>
                    <a:pt x="1994" y="1060"/>
                    <a:pt x="117" y="15275"/>
                    <a:pt x="1167" y="18184"/>
                  </a:cubicBezTo>
                  <a:cubicBezTo>
                    <a:pt x="1266" y="18480"/>
                    <a:pt x="1841" y="20393"/>
                    <a:pt x="1841" y="20680"/>
                  </a:cubicBezTo>
                  <a:cubicBezTo>
                    <a:pt x="1841" y="20959"/>
                    <a:pt x="1841" y="22252"/>
                    <a:pt x="2083" y="23527"/>
                  </a:cubicBezTo>
                  <a:cubicBezTo>
                    <a:pt x="2317" y="24820"/>
                    <a:pt x="4939" y="32012"/>
                    <a:pt x="5055" y="32982"/>
                  </a:cubicBezTo>
                  <a:cubicBezTo>
                    <a:pt x="5181" y="33943"/>
                    <a:pt x="4445" y="34041"/>
                    <a:pt x="4095" y="34221"/>
                  </a:cubicBezTo>
                  <a:cubicBezTo>
                    <a:pt x="3233" y="34670"/>
                    <a:pt x="3017" y="35685"/>
                    <a:pt x="1033" y="36017"/>
                  </a:cubicBezTo>
                  <a:cubicBezTo>
                    <a:pt x="332" y="36125"/>
                    <a:pt x="0" y="36439"/>
                    <a:pt x="108" y="367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 flipH="1">
              <a:off x="1294170" y="2880274"/>
              <a:ext cx="505813" cy="1808041"/>
            </a:xfrm>
            <a:custGeom>
              <a:avLst/>
              <a:gdLst/>
              <a:ahLst/>
              <a:cxnLst/>
              <a:rect l="l" t="t" r="r" b="b"/>
              <a:pathLst>
                <a:path w="9421" h="33674" extrusionOk="0">
                  <a:moveTo>
                    <a:pt x="1" y="33269"/>
                  </a:moveTo>
                  <a:cubicBezTo>
                    <a:pt x="10" y="33314"/>
                    <a:pt x="37" y="33359"/>
                    <a:pt x="73" y="33404"/>
                  </a:cubicBezTo>
                  <a:cubicBezTo>
                    <a:pt x="270" y="33673"/>
                    <a:pt x="1294" y="33485"/>
                    <a:pt x="1644" y="33260"/>
                  </a:cubicBezTo>
                  <a:cubicBezTo>
                    <a:pt x="3718" y="33619"/>
                    <a:pt x="4473" y="32560"/>
                    <a:pt x="7373" y="33009"/>
                  </a:cubicBezTo>
                  <a:cubicBezTo>
                    <a:pt x="8603" y="33197"/>
                    <a:pt x="9420" y="32344"/>
                    <a:pt x="8531" y="30809"/>
                  </a:cubicBezTo>
                  <a:cubicBezTo>
                    <a:pt x="4760" y="24218"/>
                    <a:pt x="8019" y="19953"/>
                    <a:pt x="5074" y="15849"/>
                  </a:cubicBezTo>
                  <a:lnTo>
                    <a:pt x="5074" y="15724"/>
                  </a:lnTo>
                  <a:lnTo>
                    <a:pt x="5083" y="15320"/>
                  </a:lnTo>
                  <a:cubicBezTo>
                    <a:pt x="5092" y="15185"/>
                    <a:pt x="5110" y="15050"/>
                    <a:pt x="5119" y="14906"/>
                  </a:cubicBezTo>
                  <a:lnTo>
                    <a:pt x="5137" y="14682"/>
                  </a:lnTo>
                  <a:cubicBezTo>
                    <a:pt x="5164" y="14538"/>
                    <a:pt x="5191" y="14377"/>
                    <a:pt x="5209" y="14233"/>
                  </a:cubicBezTo>
                  <a:cubicBezTo>
                    <a:pt x="5218" y="14152"/>
                    <a:pt x="5227" y="14071"/>
                    <a:pt x="5254" y="14000"/>
                  </a:cubicBezTo>
                  <a:cubicBezTo>
                    <a:pt x="5290" y="13784"/>
                    <a:pt x="5335" y="13569"/>
                    <a:pt x="5388" y="13344"/>
                  </a:cubicBezTo>
                  <a:cubicBezTo>
                    <a:pt x="6152" y="9797"/>
                    <a:pt x="8046" y="4930"/>
                    <a:pt x="8046" y="1815"/>
                  </a:cubicBezTo>
                  <a:cubicBezTo>
                    <a:pt x="8046" y="1815"/>
                    <a:pt x="6960" y="953"/>
                    <a:pt x="5640" y="1"/>
                  </a:cubicBezTo>
                  <a:cubicBezTo>
                    <a:pt x="6726" y="2506"/>
                    <a:pt x="6089" y="7939"/>
                    <a:pt x="5326" y="10992"/>
                  </a:cubicBezTo>
                  <a:cubicBezTo>
                    <a:pt x="5245" y="10022"/>
                    <a:pt x="5442" y="3548"/>
                    <a:pt x="4230" y="3593"/>
                  </a:cubicBezTo>
                  <a:cubicBezTo>
                    <a:pt x="2865" y="3637"/>
                    <a:pt x="4913" y="11719"/>
                    <a:pt x="2740" y="12518"/>
                  </a:cubicBezTo>
                  <a:cubicBezTo>
                    <a:pt x="1473" y="12985"/>
                    <a:pt x="1339" y="12159"/>
                    <a:pt x="1294" y="12518"/>
                  </a:cubicBezTo>
                  <a:cubicBezTo>
                    <a:pt x="1267" y="12707"/>
                    <a:pt x="1967" y="13281"/>
                    <a:pt x="2641" y="13775"/>
                  </a:cubicBezTo>
                  <a:cubicBezTo>
                    <a:pt x="3224" y="14206"/>
                    <a:pt x="3629" y="14871"/>
                    <a:pt x="3664" y="15598"/>
                  </a:cubicBezTo>
                  <a:cubicBezTo>
                    <a:pt x="3691" y="16352"/>
                    <a:pt x="4392" y="16855"/>
                    <a:pt x="4841" y="17591"/>
                  </a:cubicBezTo>
                  <a:cubicBezTo>
                    <a:pt x="5658" y="18956"/>
                    <a:pt x="5658" y="20240"/>
                    <a:pt x="5209" y="22216"/>
                  </a:cubicBezTo>
                  <a:cubicBezTo>
                    <a:pt x="4769" y="24173"/>
                    <a:pt x="6924" y="29004"/>
                    <a:pt x="6726" y="29489"/>
                  </a:cubicBezTo>
                  <a:cubicBezTo>
                    <a:pt x="7391" y="29650"/>
                    <a:pt x="7660" y="30800"/>
                    <a:pt x="6646" y="30997"/>
                  </a:cubicBezTo>
                  <a:cubicBezTo>
                    <a:pt x="6250" y="31078"/>
                    <a:pt x="4113" y="32102"/>
                    <a:pt x="2344" y="32641"/>
                  </a:cubicBezTo>
                  <a:cubicBezTo>
                    <a:pt x="1105" y="33000"/>
                    <a:pt x="998" y="33440"/>
                    <a:pt x="1" y="33269"/>
                  </a:cubicBezTo>
                  <a:close/>
                </a:path>
              </a:pathLst>
            </a:custGeom>
            <a:solidFill>
              <a:srgbClr val="8A531D">
                <a:alpha val="43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 flipH="1">
              <a:off x="792318" y="2752058"/>
              <a:ext cx="666293" cy="1980126"/>
            </a:xfrm>
            <a:custGeom>
              <a:avLst/>
              <a:gdLst/>
              <a:ahLst/>
              <a:cxnLst/>
              <a:rect l="l" t="t" r="r" b="b"/>
              <a:pathLst>
                <a:path w="12410" h="36879" extrusionOk="0">
                  <a:moveTo>
                    <a:pt x="5100" y="20455"/>
                  </a:moveTo>
                  <a:cubicBezTo>
                    <a:pt x="5172" y="20967"/>
                    <a:pt x="7327" y="29749"/>
                    <a:pt x="7229" y="31769"/>
                  </a:cubicBezTo>
                  <a:cubicBezTo>
                    <a:pt x="7121" y="33789"/>
                    <a:pt x="6986" y="33646"/>
                    <a:pt x="7229" y="34194"/>
                  </a:cubicBezTo>
                  <a:cubicBezTo>
                    <a:pt x="7435" y="34669"/>
                    <a:pt x="8378" y="35936"/>
                    <a:pt x="8378" y="35936"/>
                  </a:cubicBezTo>
                  <a:cubicBezTo>
                    <a:pt x="8378" y="35936"/>
                    <a:pt x="8378" y="36268"/>
                    <a:pt x="8593" y="36528"/>
                  </a:cubicBezTo>
                  <a:cubicBezTo>
                    <a:pt x="8890" y="36878"/>
                    <a:pt x="9572" y="36744"/>
                    <a:pt x="9671" y="36393"/>
                  </a:cubicBezTo>
                  <a:cubicBezTo>
                    <a:pt x="9967" y="36618"/>
                    <a:pt x="10326" y="36663"/>
                    <a:pt x="10461" y="36447"/>
                  </a:cubicBezTo>
                  <a:cubicBezTo>
                    <a:pt x="10641" y="36564"/>
                    <a:pt x="11251" y="36537"/>
                    <a:pt x="11197" y="36169"/>
                  </a:cubicBezTo>
                  <a:cubicBezTo>
                    <a:pt x="11592" y="36384"/>
                    <a:pt x="11970" y="36214"/>
                    <a:pt x="11916" y="35936"/>
                  </a:cubicBezTo>
                  <a:lnTo>
                    <a:pt x="11943" y="35936"/>
                  </a:lnTo>
                  <a:cubicBezTo>
                    <a:pt x="12230" y="36016"/>
                    <a:pt x="12410" y="35702"/>
                    <a:pt x="12257" y="35478"/>
                  </a:cubicBezTo>
                  <a:cubicBezTo>
                    <a:pt x="11871" y="34948"/>
                    <a:pt x="11251" y="34472"/>
                    <a:pt x="10704" y="33780"/>
                  </a:cubicBezTo>
                  <a:cubicBezTo>
                    <a:pt x="10174" y="33116"/>
                    <a:pt x="9797" y="32523"/>
                    <a:pt x="9877" y="32371"/>
                  </a:cubicBezTo>
                  <a:cubicBezTo>
                    <a:pt x="9536" y="30225"/>
                    <a:pt x="10425" y="23930"/>
                    <a:pt x="9707" y="21461"/>
                  </a:cubicBezTo>
                  <a:cubicBezTo>
                    <a:pt x="9402" y="20437"/>
                    <a:pt x="8414" y="18974"/>
                    <a:pt x="8153" y="17519"/>
                  </a:cubicBezTo>
                  <a:cubicBezTo>
                    <a:pt x="7884" y="16046"/>
                    <a:pt x="8459" y="11700"/>
                    <a:pt x="8153" y="8827"/>
                  </a:cubicBezTo>
                  <a:cubicBezTo>
                    <a:pt x="7884" y="6250"/>
                    <a:pt x="7193" y="1491"/>
                    <a:pt x="6573" y="144"/>
                  </a:cubicBezTo>
                  <a:cubicBezTo>
                    <a:pt x="5936" y="0"/>
                    <a:pt x="5235" y="27"/>
                    <a:pt x="4544" y="198"/>
                  </a:cubicBezTo>
                  <a:cubicBezTo>
                    <a:pt x="2389" y="737"/>
                    <a:pt x="0" y="2649"/>
                    <a:pt x="0" y="4418"/>
                  </a:cubicBezTo>
                  <a:cubicBezTo>
                    <a:pt x="9" y="6304"/>
                    <a:pt x="4894" y="18776"/>
                    <a:pt x="5100" y="204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 flipH="1">
              <a:off x="792793" y="2752541"/>
              <a:ext cx="422379" cy="1933843"/>
            </a:xfrm>
            <a:custGeom>
              <a:avLst/>
              <a:gdLst/>
              <a:ahLst/>
              <a:cxnLst/>
              <a:rect l="l" t="t" r="r" b="b"/>
              <a:pathLst>
                <a:path w="7867" h="36017" extrusionOk="0">
                  <a:moveTo>
                    <a:pt x="1419" y="15059"/>
                  </a:moveTo>
                  <a:cubicBezTo>
                    <a:pt x="1752" y="15220"/>
                    <a:pt x="2533" y="15436"/>
                    <a:pt x="2201" y="16810"/>
                  </a:cubicBezTo>
                  <a:cubicBezTo>
                    <a:pt x="2470" y="16540"/>
                    <a:pt x="2793" y="16890"/>
                    <a:pt x="2973" y="17205"/>
                  </a:cubicBezTo>
                  <a:cubicBezTo>
                    <a:pt x="3144" y="17474"/>
                    <a:pt x="3727" y="20320"/>
                    <a:pt x="3880" y="20967"/>
                  </a:cubicBezTo>
                  <a:cubicBezTo>
                    <a:pt x="4724" y="24415"/>
                    <a:pt x="3727" y="31581"/>
                    <a:pt x="3880" y="32496"/>
                  </a:cubicBezTo>
                  <a:cubicBezTo>
                    <a:pt x="3961" y="32927"/>
                    <a:pt x="6789" y="35235"/>
                    <a:pt x="7256" y="35693"/>
                  </a:cubicBezTo>
                  <a:lnTo>
                    <a:pt x="7391" y="35935"/>
                  </a:lnTo>
                  <a:cubicBezTo>
                    <a:pt x="7687" y="36016"/>
                    <a:pt x="7867" y="35702"/>
                    <a:pt x="7705" y="35478"/>
                  </a:cubicBezTo>
                  <a:cubicBezTo>
                    <a:pt x="7328" y="34948"/>
                    <a:pt x="6708" y="34481"/>
                    <a:pt x="6161" y="33780"/>
                  </a:cubicBezTo>
                  <a:cubicBezTo>
                    <a:pt x="5631" y="33125"/>
                    <a:pt x="5254" y="32523"/>
                    <a:pt x="5325" y="32371"/>
                  </a:cubicBezTo>
                  <a:cubicBezTo>
                    <a:pt x="4993" y="30225"/>
                    <a:pt x="5882" y="23930"/>
                    <a:pt x="5155" y="21461"/>
                  </a:cubicBezTo>
                  <a:cubicBezTo>
                    <a:pt x="4859" y="20437"/>
                    <a:pt x="3871" y="18983"/>
                    <a:pt x="3610" y="17519"/>
                  </a:cubicBezTo>
                  <a:cubicBezTo>
                    <a:pt x="3341" y="16046"/>
                    <a:pt x="3916" y="11709"/>
                    <a:pt x="3610" y="8836"/>
                  </a:cubicBezTo>
                  <a:cubicBezTo>
                    <a:pt x="3341" y="6250"/>
                    <a:pt x="2650" y="1491"/>
                    <a:pt x="2030" y="144"/>
                  </a:cubicBezTo>
                  <a:cubicBezTo>
                    <a:pt x="1393" y="0"/>
                    <a:pt x="692" y="36"/>
                    <a:pt x="1" y="198"/>
                  </a:cubicBezTo>
                  <a:cubicBezTo>
                    <a:pt x="369" y="629"/>
                    <a:pt x="1348" y="1886"/>
                    <a:pt x="1779" y="3861"/>
                  </a:cubicBezTo>
                  <a:cubicBezTo>
                    <a:pt x="2084" y="5136"/>
                    <a:pt x="3296" y="9869"/>
                    <a:pt x="1419" y="15059"/>
                  </a:cubicBezTo>
                  <a:close/>
                </a:path>
              </a:pathLst>
            </a:custGeom>
            <a:solidFill>
              <a:srgbClr val="8A531D">
                <a:alpha val="43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 flipH="1">
              <a:off x="1105661" y="2685534"/>
              <a:ext cx="596925" cy="234851"/>
            </a:xfrm>
            <a:custGeom>
              <a:avLst/>
              <a:gdLst/>
              <a:ahLst/>
              <a:cxnLst/>
              <a:rect l="l" t="t" r="r" b="b"/>
              <a:pathLst>
                <a:path w="11118" h="4374" extrusionOk="0">
                  <a:moveTo>
                    <a:pt x="10866" y="72"/>
                  </a:moveTo>
                  <a:cubicBezTo>
                    <a:pt x="10866" y="72"/>
                    <a:pt x="11018" y="1141"/>
                    <a:pt x="11117" y="1392"/>
                  </a:cubicBezTo>
                  <a:cubicBezTo>
                    <a:pt x="10480" y="1302"/>
                    <a:pt x="8154" y="692"/>
                    <a:pt x="4894" y="4373"/>
                  </a:cubicBezTo>
                  <a:cubicBezTo>
                    <a:pt x="4392" y="4032"/>
                    <a:pt x="1141" y="1527"/>
                    <a:pt x="135" y="1455"/>
                  </a:cubicBezTo>
                  <a:cubicBezTo>
                    <a:pt x="1" y="997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356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 flipH="1">
              <a:off x="1007839" y="2685050"/>
              <a:ext cx="748224" cy="626806"/>
            </a:xfrm>
            <a:custGeom>
              <a:avLst/>
              <a:gdLst/>
              <a:ahLst/>
              <a:cxnLst/>
              <a:rect l="l" t="t" r="r" b="b"/>
              <a:pathLst>
                <a:path w="13936" h="11674" extrusionOk="0">
                  <a:moveTo>
                    <a:pt x="1113" y="1302"/>
                  </a:moveTo>
                  <a:cubicBezTo>
                    <a:pt x="1113" y="1302"/>
                    <a:pt x="0" y="6618"/>
                    <a:pt x="242" y="9375"/>
                  </a:cubicBezTo>
                  <a:lnTo>
                    <a:pt x="6133" y="11242"/>
                  </a:lnTo>
                  <a:lnTo>
                    <a:pt x="6582" y="9563"/>
                  </a:lnTo>
                  <a:lnTo>
                    <a:pt x="6977" y="11224"/>
                  </a:lnTo>
                  <a:cubicBezTo>
                    <a:pt x="6977" y="11224"/>
                    <a:pt x="12248" y="11673"/>
                    <a:pt x="13936" y="10210"/>
                  </a:cubicBezTo>
                  <a:cubicBezTo>
                    <a:pt x="13936" y="10210"/>
                    <a:pt x="13146" y="2353"/>
                    <a:pt x="11916" y="108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 flipH="1">
              <a:off x="1034347" y="2689883"/>
              <a:ext cx="242518" cy="598349"/>
            </a:xfrm>
            <a:custGeom>
              <a:avLst/>
              <a:gdLst/>
              <a:ahLst/>
              <a:cxnLst/>
              <a:rect l="l" t="t" r="r" b="b"/>
              <a:pathLst>
                <a:path w="4517" h="11144" extrusionOk="0">
                  <a:moveTo>
                    <a:pt x="1527" y="11143"/>
                  </a:moveTo>
                  <a:cubicBezTo>
                    <a:pt x="1527" y="11143"/>
                    <a:pt x="1069" y="1087"/>
                    <a:pt x="0" y="0"/>
                  </a:cubicBezTo>
                  <a:lnTo>
                    <a:pt x="2057" y="18"/>
                  </a:lnTo>
                  <a:cubicBezTo>
                    <a:pt x="2057" y="18"/>
                    <a:pt x="4517" y="5747"/>
                    <a:pt x="3808" y="10748"/>
                  </a:cubicBezTo>
                  <a:cubicBezTo>
                    <a:pt x="3808" y="10748"/>
                    <a:pt x="2425" y="11143"/>
                    <a:pt x="1527" y="11143"/>
                  </a:cubicBezTo>
                  <a:close/>
                </a:path>
              </a:pathLst>
            </a:custGeom>
            <a:solidFill>
              <a:srgbClr val="FFFFFF">
                <a:alpha val="2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 flipH="1">
              <a:off x="851125" y="1588719"/>
              <a:ext cx="1108913" cy="1212108"/>
            </a:xfrm>
            <a:custGeom>
              <a:avLst/>
              <a:gdLst/>
              <a:ahLst/>
              <a:cxnLst/>
              <a:rect l="l" t="t" r="r" b="b"/>
              <a:pathLst>
                <a:path w="20654" h="22575" extrusionOk="0">
                  <a:moveTo>
                    <a:pt x="1" y="4714"/>
                  </a:moveTo>
                  <a:lnTo>
                    <a:pt x="1680" y="9321"/>
                  </a:lnTo>
                  <a:lnTo>
                    <a:pt x="2677" y="8611"/>
                  </a:lnTo>
                  <a:lnTo>
                    <a:pt x="4715" y="13361"/>
                  </a:lnTo>
                  <a:cubicBezTo>
                    <a:pt x="4715" y="13361"/>
                    <a:pt x="5586" y="16558"/>
                    <a:pt x="5281" y="20428"/>
                  </a:cubicBezTo>
                  <a:cubicBezTo>
                    <a:pt x="5281" y="20464"/>
                    <a:pt x="5272" y="20509"/>
                    <a:pt x="5272" y="20545"/>
                  </a:cubicBezTo>
                  <a:cubicBezTo>
                    <a:pt x="5272" y="20545"/>
                    <a:pt x="9375" y="22574"/>
                    <a:pt x="15966" y="21111"/>
                  </a:cubicBezTo>
                  <a:cubicBezTo>
                    <a:pt x="15966" y="21111"/>
                    <a:pt x="15041" y="18408"/>
                    <a:pt x="14924" y="16612"/>
                  </a:cubicBezTo>
                  <a:cubicBezTo>
                    <a:pt x="14817" y="14816"/>
                    <a:pt x="16388" y="7543"/>
                    <a:pt x="16388" y="6627"/>
                  </a:cubicBezTo>
                  <a:lnTo>
                    <a:pt x="18390" y="7947"/>
                  </a:lnTo>
                  <a:lnTo>
                    <a:pt x="20653" y="3709"/>
                  </a:lnTo>
                  <a:cubicBezTo>
                    <a:pt x="20653" y="3709"/>
                    <a:pt x="18965" y="898"/>
                    <a:pt x="17286" y="449"/>
                  </a:cubicBezTo>
                  <a:cubicBezTo>
                    <a:pt x="15598" y="0"/>
                    <a:pt x="12518" y="629"/>
                    <a:pt x="11144" y="368"/>
                  </a:cubicBezTo>
                  <a:cubicBezTo>
                    <a:pt x="11144" y="368"/>
                    <a:pt x="11108" y="4382"/>
                    <a:pt x="8190" y="5056"/>
                  </a:cubicBezTo>
                  <a:cubicBezTo>
                    <a:pt x="5272" y="5729"/>
                    <a:pt x="5945" y="2470"/>
                    <a:pt x="5945" y="2470"/>
                  </a:cubicBezTo>
                  <a:cubicBezTo>
                    <a:pt x="5945" y="2470"/>
                    <a:pt x="674" y="3933"/>
                    <a:pt x="1" y="47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22"/>
          <p:cNvGrpSpPr/>
          <p:nvPr/>
        </p:nvGrpSpPr>
        <p:grpSpPr>
          <a:xfrm>
            <a:off x="3179842" y="1116029"/>
            <a:ext cx="3210749" cy="742500"/>
            <a:chOff x="2031525" y="1286150"/>
            <a:chExt cx="3210749" cy="742500"/>
          </a:xfrm>
        </p:grpSpPr>
        <p:sp>
          <p:nvSpPr>
            <p:cNvPr id="637" name="Google Shape;637;p22"/>
            <p:cNvSpPr/>
            <p:nvPr/>
          </p:nvSpPr>
          <p:spPr>
            <a:xfrm>
              <a:off x="3161025" y="1286150"/>
              <a:ext cx="769200" cy="7425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38" name="Google Shape;638;p22"/>
            <p:cNvSpPr txBox="1"/>
            <p:nvPr/>
          </p:nvSpPr>
          <p:spPr>
            <a:xfrm>
              <a:off x="4064474" y="1496692"/>
              <a:ext cx="1177800" cy="33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 Fuerza</a:t>
              </a: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40" name="Google Shape;640;p22"/>
            <p:cNvCxnSpPr>
              <a:stCxn id="637" idx="1"/>
            </p:cNvCxnSpPr>
            <p:nvPr/>
          </p:nvCxnSpPr>
          <p:spPr>
            <a:xfrm flipH="1">
              <a:off x="2031525" y="1657400"/>
              <a:ext cx="1129500" cy="3513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641" name="Google Shape;641;p22"/>
          <p:cNvGrpSpPr/>
          <p:nvPr/>
        </p:nvGrpSpPr>
        <p:grpSpPr>
          <a:xfrm>
            <a:off x="2692298" y="2033253"/>
            <a:ext cx="3713118" cy="720900"/>
            <a:chOff x="1543981" y="2203374"/>
            <a:chExt cx="3713118" cy="720900"/>
          </a:xfrm>
        </p:grpSpPr>
        <p:sp>
          <p:nvSpPr>
            <p:cNvPr id="642" name="Google Shape;642;p22"/>
            <p:cNvSpPr/>
            <p:nvPr/>
          </p:nvSpPr>
          <p:spPr>
            <a:xfrm>
              <a:off x="3161025" y="2203374"/>
              <a:ext cx="769200" cy="720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43" name="Google Shape;643;p22"/>
            <p:cNvSpPr txBox="1"/>
            <p:nvPr/>
          </p:nvSpPr>
          <p:spPr>
            <a:xfrm>
              <a:off x="4079299" y="2420258"/>
              <a:ext cx="11778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 Flexibilidad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45" name="Google Shape;645;p22"/>
            <p:cNvCxnSpPr>
              <a:cxnSpLocks/>
              <a:stCxn id="642" idx="1"/>
            </p:cNvCxnSpPr>
            <p:nvPr/>
          </p:nvCxnSpPr>
          <p:spPr>
            <a:xfrm rot="10800000">
              <a:off x="1543981" y="2266636"/>
              <a:ext cx="1617044" cy="297189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646" name="Google Shape;646;p22"/>
          <p:cNvGrpSpPr/>
          <p:nvPr/>
        </p:nvGrpSpPr>
        <p:grpSpPr>
          <a:xfrm>
            <a:off x="2809454" y="2907254"/>
            <a:ext cx="3595962" cy="742500"/>
            <a:chOff x="1661137" y="3077375"/>
            <a:chExt cx="3595962" cy="742500"/>
          </a:xfrm>
        </p:grpSpPr>
        <p:sp>
          <p:nvSpPr>
            <p:cNvPr id="647" name="Google Shape;647;p22"/>
            <p:cNvSpPr/>
            <p:nvPr/>
          </p:nvSpPr>
          <p:spPr>
            <a:xfrm>
              <a:off x="3161025" y="3077375"/>
              <a:ext cx="769200" cy="7425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22"/>
            <p:cNvSpPr txBox="1"/>
            <p:nvPr/>
          </p:nvSpPr>
          <p:spPr>
            <a:xfrm>
              <a:off x="4079299" y="3282725"/>
              <a:ext cx="1177800" cy="3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 Resistencia</a:t>
              </a:r>
              <a:endParaRPr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50" name="Google Shape;650;p22"/>
            <p:cNvCxnSpPr>
              <a:cxnSpLocks/>
              <a:stCxn id="647" idx="1"/>
            </p:cNvCxnSpPr>
            <p:nvPr/>
          </p:nvCxnSpPr>
          <p:spPr>
            <a:xfrm rot="10800000">
              <a:off x="1661137" y="3288233"/>
              <a:ext cx="1499889" cy="160393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651" name="Google Shape;651;p22"/>
          <p:cNvGrpSpPr/>
          <p:nvPr/>
        </p:nvGrpSpPr>
        <p:grpSpPr>
          <a:xfrm>
            <a:off x="2181142" y="3802904"/>
            <a:ext cx="4209449" cy="742500"/>
            <a:chOff x="1032825" y="3973025"/>
            <a:chExt cx="4209449" cy="742500"/>
          </a:xfrm>
        </p:grpSpPr>
        <p:sp>
          <p:nvSpPr>
            <p:cNvPr id="652" name="Google Shape;652;p22"/>
            <p:cNvSpPr/>
            <p:nvPr/>
          </p:nvSpPr>
          <p:spPr>
            <a:xfrm>
              <a:off x="3161025" y="3973025"/>
              <a:ext cx="769200" cy="7425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4064474" y="4178375"/>
              <a:ext cx="1177800" cy="33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+ Velocidad</a:t>
              </a: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655" name="Google Shape;655;p22"/>
            <p:cNvCxnSpPr>
              <a:stCxn id="652" idx="1"/>
            </p:cNvCxnSpPr>
            <p:nvPr/>
          </p:nvCxnSpPr>
          <p:spPr>
            <a:xfrm rot="10800000">
              <a:off x="1032825" y="4068875"/>
              <a:ext cx="2128200" cy="2754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6085BD5-432B-C417-E4F6-AC06591C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8" y="130308"/>
            <a:ext cx="1566367" cy="817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kout for Teens Infographics by Slidesgo">
  <a:themeElements>
    <a:clrScheme name="Simple Light">
      <a:dk1>
        <a:srgbClr val="000000"/>
      </a:dk1>
      <a:lt1>
        <a:srgbClr val="FFFFFF"/>
      </a:lt1>
      <a:dk2>
        <a:srgbClr val="85E9F7"/>
      </a:dk2>
      <a:lt2>
        <a:srgbClr val="009EB7"/>
      </a:lt2>
      <a:accent1>
        <a:srgbClr val="004256"/>
      </a:accent1>
      <a:accent2>
        <a:srgbClr val="FFA800"/>
      </a:accent2>
      <a:accent3>
        <a:srgbClr val="FF7500"/>
      </a:accent3>
      <a:accent4>
        <a:srgbClr val="999999"/>
      </a:accent4>
      <a:accent5>
        <a:srgbClr val="E3B678"/>
      </a:accent5>
      <a:accent6>
        <a:srgbClr val="8A531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320</Words>
  <Application>Microsoft Office PowerPoint</Application>
  <PresentationFormat>Presentación en pantalla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Fira Sans Extra Condensed</vt:lpstr>
      <vt:lpstr>Fira Sans Extra Condensed SemiBold</vt:lpstr>
      <vt:lpstr>Google Sans</vt:lpstr>
      <vt:lpstr>Roboto</vt:lpstr>
      <vt:lpstr>Workout for Teens Infographics by Slidesgo</vt:lpstr>
      <vt:lpstr>Test Físicos</vt:lpstr>
      <vt:lpstr>EJERCICIOS</vt:lpstr>
      <vt:lpstr>POTENCIA DE BRAZOS “Flexiones”</vt:lpstr>
      <vt:lpstr>POTENCIA DE PIERNAS “Salto”</vt:lpstr>
      <vt:lpstr>RESISTENCIA AERÓBICA “Test Cooper”</vt:lpstr>
      <vt:lpstr>VELOCIDAD MÁXIMA “Carrera”</vt:lpstr>
      <vt:lpstr>FLEXIBILIDAD “Sit And Reach”</vt:lpstr>
      <vt:lpstr>ABDOMINALES “Tradicionales”</vt:lpstr>
      <vt:lpstr>BENEFICIOS</vt:lpstr>
      <vt:lpstr>CONDICIONES</vt:lpstr>
      <vt:lpstr>Test Físicos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Físicos</dc:title>
  <dc:creator>L.B.P.M.M</dc:creator>
  <cp:lastModifiedBy>L.B.P.M.M</cp:lastModifiedBy>
  <cp:revision>9</cp:revision>
  <dcterms:modified xsi:type="dcterms:W3CDTF">2024-03-25T01:31:09Z</dcterms:modified>
</cp:coreProperties>
</file>