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A2C5D4-E6D1-0A1E-F2EF-DFD8BDE94E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9110612-708B-8312-2263-8C8CEEEC9B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98A6C8-F7A4-7681-5070-933C779B4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8F76-FDFD-453F-B319-5DF8267F5D6D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2F70E6-8CA4-E69B-9BFF-55ECC022A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94FE24-EEC1-C0A1-B78A-36567099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3920-96BA-4682-88ED-EB81289825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9144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BB1970-E3FE-1BA4-3A3A-553C89681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6A0B19A-D503-F3B5-1AC6-27832CA02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2C66AD-3266-FA19-C57E-D3CF37F06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8F76-FDFD-453F-B319-5DF8267F5D6D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6FB11B-2661-4C30-9E07-7B5ACEA099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7B92B3-41F8-87C6-0C77-602C73495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3920-96BA-4682-88ED-EB81289825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7095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640CD1-2FFC-AEB9-0082-E07A01E094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4F0F49-D733-3FCE-A177-C9238ABF1F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48BFC1-E750-96C0-7F69-982017F56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8F76-FDFD-453F-B319-5DF8267F5D6D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B1CD70-9A19-B5A8-C622-DCD38D7E6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00C2D8-B65C-69DB-26DE-142237CDE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3920-96BA-4682-88ED-EB81289825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84685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7619E8D-D4A8-092D-CE9B-5565D94990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A04E23-9CDF-1334-6C9C-5B5AACE160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DD2281-6BF3-04E4-4F61-09879335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8F76-FDFD-453F-B319-5DF8267F5D6D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F2C23B-1FA7-3565-DCDD-D47B32255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01EA88-0A26-3F51-F55F-E7A8DFE22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3920-96BA-4682-88ED-EB81289825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52902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580751-505C-2840-1897-B1FD24BDDC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952978-E56D-823C-6EB4-721F192BD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511D39-232A-E834-69B1-15D9F3BA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8F76-FDFD-453F-B319-5DF8267F5D6D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C97BBD-F86C-C9EB-22E1-1D621262F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75ED1F-6B2C-59FE-8BA8-3C134B083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3920-96BA-4682-88ED-EB81289825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63280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068A7B-BF80-535A-B02F-AD491C0E7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B45C6C-ECD7-DB1C-1E1F-9F632C915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D0E7DD-D4D1-E1B1-BB14-0AB3CA7A4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019242D-B038-DA0E-0B9B-084AF45EF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8F76-FDFD-453F-B319-5DF8267F5D6D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D1A6B6-C7CA-7D65-209A-C118ECD7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39CEF1-6662-9E19-469E-428B8FC2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3920-96BA-4682-88ED-EB81289825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91864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4B20F-D03C-F1CC-B865-1B1F5A001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D97EFC-D4E0-14B0-4ACD-FCF1FCAB1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89072A-286D-FBE8-20EC-3C26D5E6A8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EE0770-75A5-F9AE-66D9-8806545263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3236B6-98BE-82F1-ABAF-3785ED1019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DA02FE9-014A-25BB-7144-D1289D139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8F76-FDFD-453F-B319-5DF8267F5D6D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1EC8B48-E59A-9FD4-0BC7-300C3A013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DD1D9A5-2A7E-ECB6-10F8-311FC507A1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3920-96BA-4682-88ED-EB81289825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95037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B22FAA-F440-5C72-0A8E-46E6AC1E7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A8E38A0-BC5B-6B56-7C00-DC3F8CF0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8F76-FDFD-453F-B319-5DF8267F5D6D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1D31D57-F73D-E1F3-C93A-F9135F00C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17CFF2A-6B5B-CABB-D8F1-6E068C37A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3920-96BA-4682-88ED-EB81289825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23319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25BBEFD-17FC-0F1A-C4D3-2733EFF7B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8F76-FDFD-453F-B319-5DF8267F5D6D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7C8C0B-9670-AFDA-45AA-4361D33F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4536DF-143A-E55A-58F1-77ADBA718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3920-96BA-4682-88ED-EB81289825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316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734B20-EC9B-38E1-986F-BB7E5679E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AEB0A7-E700-A6D7-1C02-B6CE4B393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48B0D58-69C0-0882-ED0B-AE7D944278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AAB7B1-AA5F-23E5-9991-85000CC33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8F76-FDFD-453F-B319-5DF8267F5D6D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EFA55A8-DF6F-F87A-5470-6F98B07B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5CDF1F-05DC-374C-D8D5-F69C9A185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3920-96BA-4682-88ED-EB81289825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996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4D297E-1D73-D006-DFCB-3CE7F5A2E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2545A6C-C6B3-62FF-5F0B-0FA0623B8D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3BDD404-EE37-E0FA-AB6E-F338E0597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9C168AE-1A67-0F7D-9C65-253D0A4D4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48F76-FDFD-453F-B319-5DF8267F5D6D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6030292-C055-A7D9-C041-CD8A3BBEE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4A29658-CBA2-47EC-BB05-66C79C1F9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A3920-96BA-4682-88ED-EB81289825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30427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5F3B595-C238-61F5-B808-74BDE95DB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3C2882-9993-52A3-E53C-B901621D56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E1F0100-541E-5C9E-CDEC-30B4C42FCA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48F76-FDFD-453F-B319-5DF8267F5D6D}" type="datetimeFigureOut">
              <a:rPr lang="es-CL" smtClean="0"/>
              <a:t>27-03-2024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CAADA8-653D-0DD7-CDD6-B3D5A7D29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66FD812-3490-8895-0C85-939E8EAD98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1A3920-96BA-4682-88ED-EB812898258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9300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485B509-1865-136A-CFCD-B3F615E993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835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B6221A7-1921-E387-7C8A-7486D1BFD1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69386"/>
            <a:ext cx="9144000" cy="2387600"/>
          </a:xfrm>
        </p:spPr>
        <p:txBody>
          <a:bodyPr/>
          <a:lstStyle/>
          <a:p>
            <a:r>
              <a:rPr lang="es-ES" dirty="0">
                <a:solidFill>
                  <a:srgbClr val="0070C0"/>
                </a:solidFill>
                <a:latin typeface="Arial Black" panose="020B0A04020102020204" pitchFamily="34" charset="0"/>
              </a:rPr>
              <a:t>ANTES Y DESPUÉS</a:t>
            </a:r>
            <a:endParaRPr lang="es-CL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27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462981-2309-41B5-5B4B-7022E067F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58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9A206F02-BC04-60A8-416F-E7E1EAF983CA}"/>
              </a:ext>
            </a:extLst>
          </p:cNvPr>
          <p:cNvSpPr txBox="1"/>
          <p:nvPr/>
        </p:nvSpPr>
        <p:spPr>
          <a:xfrm>
            <a:off x="4408371" y="1135781"/>
            <a:ext cx="7228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latin typeface="Arial Black" panose="020B0A04020102020204" pitchFamily="34" charset="0"/>
              </a:rPr>
              <a:t>¿QUÉ ES ANTES Y DESPUÉS?</a:t>
            </a:r>
            <a:endParaRPr lang="es-CL" sz="3200" dirty="0">
              <a:latin typeface="Arial Black" panose="020B0A040201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FB56153-ED86-0591-EC1F-82DE53ED9044}"/>
              </a:ext>
            </a:extLst>
          </p:cNvPr>
          <p:cNvSpPr txBox="1"/>
          <p:nvPr/>
        </p:nvSpPr>
        <p:spPr>
          <a:xfrm>
            <a:off x="105878" y="2856337"/>
            <a:ext cx="118390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Antes: se refiere a todo lo que sucede primero</a:t>
            </a:r>
          </a:p>
          <a:p>
            <a:r>
              <a:rPr lang="es-ES" sz="3600" dirty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r>
              <a:rPr lang="es-ES" sz="3600" dirty="0">
                <a:solidFill>
                  <a:srgbClr val="0070C0"/>
                </a:solidFill>
                <a:latin typeface="Arial Black" panose="020B0A04020102020204" pitchFamily="34" charset="0"/>
              </a:rPr>
              <a:t>Después:  es lo que continua</a:t>
            </a:r>
            <a:endParaRPr lang="es-CL" sz="36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4125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462981-2309-41B5-5B4B-7022E067F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93"/>
            <a:ext cx="12192000" cy="684580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7260E50-5F53-6115-E303-EF115784EE0B}"/>
              </a:ext>
            </a:extLst>
          </p:cNvPr>
          <p:cNvSpPr txBox="1"/>
          <p:nvPr/>
        </p:nvSpPr>
        <p:spPr>
          <a:xfrm>
            <a:off x="5855160" y="648301"/>
            <a:ext cx="594541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latin typeface="Arial Black" panose="020B0A04020102020204" pitchFamily="34" charset="0"/>
              </a:rPr>
              <a:t>ES DECIR, ANTES DE ALMORZAR DEBO LAVARME LAS MANOS.</a:t>
            </a:r>
            <a:endParaRPr lang="es-CL" sz="2800" dirty="0">
              <a:latin typeface="Arial Black" panose="020B0A040201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8A0A1BF-FAF4-3D90-1DDE-460ECB7CF3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314"/>
          <a:stretch/>
        </p:blipFill>
        <p:spPr>
          <a:xfrm>
            <a:off x="1749864" y="3195588"/>
            <a:ext cx="2177824" cy="307045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BC54DB48-C915-4ADF-B0B5-D57385993C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9518" y="3195588"/>
            <a:ext cx="3206616" cy="3206616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B9C4F63E-79E1-0A29-BC16-D40EE552B1BC}"/>
              </a:ext>
            </a:extLst>
          </p:cNvPr>
          <p:cNvSpPr/>
          <p:nvPr/>
        </p:nvSpPr>
        <p:spPr>
          <a:xfrm>
            <a:off x="1677965" y="3059430"/>
            <a:ext cx="2321622" cy="34376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A2C9A0D-3F7A-905F-D213-5E912186A71A}"/>
              </a:ext>
            </a:extLst>
          </p:cNvPr>
          <p:cNvSpPr/>
          <p:nvPr/>
        </p:nvSpPr>
        <p:spPr>
          <a:xfrm>
            <a:off x="5149516" y="3059430"/>
            <a:ext cx="3368842" cy="3437623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3C7AE7-BBF7-006F-11B5-904223AB47D8}"/>
              </a:ext>
            </a:extLst>
          </p:cNvPr>
          <p:cNvSpPr txBox="1"/>
          <p:nvPr/>
        </p:nvSpPr>
        <p:spPr>
          <a:xfrm>
            <a:off x="2233060" y="2473693"/>
            <a:ext cx="1472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FF0000"/>
                </a:solidFill>
                <a:latin typeface="Arial Black" panose="020B0A04020102020204" pitchFamily="34" charset="0"/>
              </a:rPr>
              <a:t>ANTES</a:t>
            </a:r>
            <a:endParaRPr lang="es-CL" sz="20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720FD5-610C-5DEA-11B5-9BAE028E5125}"/>
              </a:ext>
            </a:extLst>
          </p:cNvPr>
          <p:cNvSpPr txBox="1"/>
          <p:nvPr/>
        </p:nvSpPr>
        <p:spPr>
          <a:xfrm>
            <a:off x="6000425" y="2473693"/>
            <a:ext cx="20905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rgbClr val="0070C0"/>
                </a:solidFill>
                <a:latin typeface="Arial Black" panose="020B0A04020102020204" pitchFamily="34" charset="0"/>
              </a:rPr>
              <a:t>DESPUÉS</a:t>
            </a:r>
            <a:endParaRPr lang="es-CL" sz="20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472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462981-2309-41B5-5B4B-7022E067F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DBC8DF06-7BC0-EF1A-41F3-E4E80400C9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039" t="16304" r="75120" b="24047"/>
          <a:stretch/>
        </p:blipFill>
        <p:spPr>
          <a:xfrm>
            <a:off x="6314171" y="1676114"/>
            <a:ext cx="2175179" cy="409073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789BB51-645B-4632-3F42-2C06E65367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583"/>
          <a:stretch/>
        </p:blipFill>
        <p:spPr>
          <a:xfrm>
            <a:off x="2858703" y="1676081"/>
            <a:ext cx="2175179" cy="409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8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462981-2309-41B5-5B4B-7022E067F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580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92323AEA-D3C2-73A3-7370-CBDD52E62A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2114"/>
          <a:stretch/>
        </p:blipFill>
        <p:spPr>
          <a:xfrm>
            <a:off x="3237492" y="1585745"/>
            <a:ext cx="2107802" cy="409077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E7E708FB-4F2E-FB54-F6A9-3CE70CDAE9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000"/>
          <a:stretch/>
        </p:blipFill>
        <p:spPr>
          <a:xfrm>
            <a:off x="6560006" y="1482256"/>
            <a:ext cx="2200847" cy="4090771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11181269-2E70-B638-D463-D9E833767F4D}"/>
              </a:ext>
            </a:extLst>
          </p:cNvPr>
          <p:cNvSpPr/>
          <p:nvPr/>
        </p:nvSpPr>
        <p:spPr>
          <a:xfrm>
            <a:off x="3279267" y="1585745"/>
            <a:ext cx="2024253" cy="408353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9AECF93B-1A35-5EAC-9CC0-8E03642EA276}"/>
              </a:ext>
            </a:extLst>
          </p:cNvPr>
          <p:cNvSpPr/>
          <p:nvPr/>
        </p:nvSpPr>
        <p:spPr>
          <a:xfrm>
            <a:off x="6654525" y="1585745"/>
            <a:ext cx="2011811" cy="3987282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1312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462981-2309-41B5-5B4B-7022E067F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"/>
            <a:ext cx="12192000" cy="684580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BA4D201-9CF2-D3E7-BF6E-01D594CACA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86" t="57404" r="5873" b="7649"/>
          <a:stretch/>
        </p:blipFill>
        <p:spPr>
          <a:xfrm>
            <a:off x="3599849" y="1636295"/>
            <a:ext cx="6091594" cy="362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105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B462981-2309-41B5-5B4B-7022E067FF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580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BA4D201-9CF2-D3E7-BF6E-01D594CACA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86" t="7158" r="5873" b="50000"/>
          <a:stretch/>
        </p:blipFill>
        <p:spPr>
          <a:xfrm>
            <a:off x="3374912" y="1495444"/>
            <a:ext cx="5939592" cy="433746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7285D44-A387-FE32-042B-D574CC84635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2376" t="59188"/>
          <a:stretch/>
        </p:blipFill>
        <p:spPr>
          <a:xfrm>
            <a:off x="3817105" y="2751875"/>
            <a:ext cx="2098765" cy="261068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CCDCA0F-297A-3135-094A-C6C9F20D3C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51740"/>
          <a:stretch/>
        </p:blipFill>
        <p:spPr>
          <a:xfrm>
            <a:off x="6746677" y="2751875"/>
            <a:ext cx="2098764" cy="257638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3A983E8-E021-8CFC-56F2-2289867ED9D3}"/>
              </a:ext>
            </a:extLst>
          </p:cNvPr>
          <p:cNvSpPr/>
          <p:nvPr/>
        </p:nvSpPr>
        <p:spPr>
          <a:xfrm>
            <a:off x="3522846" y="2261937"/>
            <a:ext cx="2714325" cy="33592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FC98393-B7B1-AD92-A6DB-DA8A14B17A5A}"/>
              </a:ext>
            </a:extLst>
          </p:cNvPr>
          <p:cNvSpPr/>
          <p:nvPr/>
        </p:nvSpPr>
        <p:spPr>
          <a:xfrm>
            <a:off x="6468177" y="2313430"/>
            <a:ext cx="2637322" cy="3359217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42120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40</Words>
  <Application>Microsoft Office PowerPoint</Application>
  <PresentationFormat>Panorámica</PresentationFormat>
  <Paragraphs>8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Calibri</vt:lpstr>
      <vt:lpstr>Calibri Light</vt:lpstr>
      <vt:lpstr>Tema de Office</vt:lpstr>
      <vt:lpstr>ANTES Y DESPUÉS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ANTES Y DESPUÉS</dc:title>
  <dc:creator>Ursula Martinez</dc:creator>
  <cp:lastModifiedBy>Ursula Martinez</cp:lastModifiedBy>
  <cp:revision>5</cp:revision>
  <dcterms:created xsi:type="dcterms:W3CDTF">2024-03-26T20:53:17Z</dcterms:created>
  <dcterms:modified xsi:type="dcterms:W3CDTF">2024-03-28T01:34:27Z</dcterms:modified>
</cp:coreProperties>
</file>