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5" r:id="rId9"/>
    <p:sldId id="264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37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679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4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07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3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20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6586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93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78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E4CA7-978B-471D-AB0A-78F57CB8FBDB}" type="datetimeFigureOut">
              <a:rPr lang="es-CL" smtClean="0"/>
              <a:t>07-04-2024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661A1EE-D421-4811-9DF7-D89ED1344272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1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D319E-CA9E-07E4-3877-AB1E977D9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648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latin typeface="Arial Black" panose="020B0A04020102020204" pitchFamily="34" charset="0"/>
              </a:rPr>
              <a:t>MATERIAL METODO SINGAPUR</a:t>
            </a:r>
            <a:endParaRPr lang="es-C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66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8098D6A-F5F3-AFF5-E1AF-A6CEDC867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7019" y="0"/>
            <a:ext cx="6637962" cy="663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4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A12F15-6434-8719-511C-8E397F5EC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521" y="319354"/>
            <a:ext cx="5599416" cy="559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0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E964BAE-5AD7-532E-958B-50BCA7A08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12" y="988459"/>
            <a:ext cx="5703013" cy="570301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E361EE1-5FCD-223B-2B37-3C4986A2BF59}"/>
              </a:ext>
            </a:extLst>
          </p:cNvPr>
          <p:cNvSpPr txBox="1"/>
          <p:nvPr/>
        </p:nvSpPr>
        <p:spPr>
          <a:xfrm>
            <a:off x="4016339" y="493160"/>
            <a:ext cx="4007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CUBOS UNIFIX</a:t>
            </a:r>
            <a:endParaRPr lang="es-CL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37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7DB1B20D-6ED2-E905-1AB9-7600B5477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340" y="1172454"/>
            <a:ext cx="6357529" cy="47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9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42995B2-D266-5C8C-15B6-7EC6A9893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472" y="721224"/>
            <a:ext cx="4253501" cy="565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1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A868A1-A1A4-1D71-A86B-20875077D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927" y="1020754"/>
            <a:ext cx="5856913" cy="439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7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B66ECAF-097D-951E-A7B7-E6B4A09CE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76" y="1046144"/>
            <a:ext cx="5475324" cy="41012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AD3F9EE-FDCE-15B0-F772-12C8209E6315}"/>
              </a:ext>
            </a:extLst>
          </p:cNvPr>
          <p:cNvSpPr txBox="1"/>
          <p:nvPr/>
        </p:nvSpPr>
        <p:spPr>
          <a:xfrm>
            <a:off x="6750121" y="2301411"/>
            <a:ext cx="4397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FICHAS </a:t>
            </a:r>
            <a:endParaRPr lang="es-CL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457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191801E-7FF2-3934-2C81-1B03282BE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593" y="666963"/>
            <a:ext cx="5039473" cy="503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5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D83DAED-D357-A709-3C9F-2C5411B57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186" y="532651"/>
            <a:ext cx="5506553" cy="538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05ECB9A-E74C-EF35-2E30-D477CD552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509712"/>
            <a:ext cx="47625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746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</TotalTime>
  <Words>6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Galería</vt:lpstr>
      <vt:lpstr>MATERIAL METODO SINGAPUR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METODO SINGAPUR</dc:title>
  <dc:creator>Ursula Martinez</dc:creator>
  <cp:lastModifiedBy>Ursula Martinez</cp:lastModifiedBy>
  <cp:revision>1</cp:revision>
  <dcterms:created xsi:type="dcterms:W3CDTF">2024-04-07T22:29:19Z</dcterms:created>
  <dcterms:modified xsi:type="dcterms:W3CDTF">2024-04-07T22:43:18Z</dcterms:modified>
</cp:coreProperties>
</file>